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2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70" r:id="rId5"/>
    <p:sldId id="268" r:id="rId6"/>
    <p:sldId id="261" r:id="rId7"/>
    <p:sldId id="266" r:id="rId8"/>
    <p:sldId id="267" r:id="rId9"/>
    <p:sldId id="269" r:id="rId10"/>
    <p:sldId id="262" r:id="rId11"/>
    <p:sldId id="27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Matthäus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Leben</c:v>
                </c:pt>
                <c:pt idx="1">
                  <c:v>Liebe</c:v>
                </c:pt>
                <c:pt idx="2">
                  <c:v>Licht</c:v>
                </c:pt>
                <c:pt idx="3">
                  <c:v>Wahrheit</c:v>
                </c:pt>
                <c:pt idx="4">
                  <c:v>glauben</c:v>
                </c:pt>
                <c:pt idx="5">
                  <c:v>Vater</c:v>
                </c:pt>
                <c:pt idx="6">
                  <c:v>Welt</c:v>
                </c:pt>
                <c:pt idx="7">
                  <c:v>herrlich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13</c:v>
                </c:pt>
                <c:pt idx="1">
                  <c:v>18</c:v>
                </c:pt>
                <c:pt idx="2">
                  <c:v>7</c:v>
                </c:pt>
                <c:pt idx="3">
                  <c:v>6</c:v>
                </c:pt>
                <c:pt idx="4">
                  <c:v>19</c:v>
                </c:pt>
                <c:pt idx="5">
                  <c:v>58</c:v>
                </c:pt>
                <c:pt idx="6">
                  <c:v>10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Markus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Leben</c:v>
                </c:pt>
                <c:pt idx="1">
                  <c:v>Liebe</c:v>
                </c:pt>
                <c:pt idx="2">
                  <c:v>Licht</c:v>
                </c:pt>
                <c:pt idx="3">
                  <c:v>Wahrheit</c:v>
                </c:pt>
                <c:pt idx="4">
                  <c:v>glauben</c:v>
                </c:pt>
                <c:pt idx="5">
                  <c:v>Vater</c:v>
                </c:pt>
                <c:pt idx="6">
                  <c:v>Welt</c:v>
                </c:pt>
                <c:pt idx="7">
                  <c:v>herrlich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7</c:v>
                </c:pt>
                <c:pt idx="1">
                  <c:v>9</c:v>
                </c:pt>
                <c:pt idx="2">
                  <c:v>1</c:v>
                </c:pt>
                <c:pt idx="3">
                  <c:v>6</c:v>
                </c:pt>
                <c:pt idx="4">
                  <c:v>19</c:v>
                </c:pt>
                <c:pt idx="5">
                  <c:v>20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Lukas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Leben</c:v>
                </c:pt>
                <c:pt idx="1">
                  <c:v>Liebe</c:v>
                </c:pt>
                <c:pt idx="2">
                  <c:v>Licht</c:v>
                </c:pt>
                <c:pt idx="3">
                  <c:v>Wahrheit</c:v>
                </c:pt>
                <c:pt idx="4">
                  <c:v>glauben</c:v>
                </c:pt>
                <c:pt idx="5">
                  <c:v>Vater</c:v>
                </c:pt>
                <c:pt idx="6">
                  <c:v>Welt</c:v>
                </c:pt>
                <c:pt idx="7">
                  <c:v>herrlich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14</c:v>
                </c:pt>
                <c:pt idx="1">
                  <c:v>35</c:v>
                </c:pt>
                <c:pt idx="2">
                  <c:v>7</c:v>
                </c:pt>
                <c:pt idx="3">
                  <c:v>8</c:v>
                </c:pt>
                <c:pt idx="4">
                  <c:v>20</c:v>
                </c:pt>
                <c:pt idx="5">
                  <c:v>50</c:v>
                </c:pt>
                <c:pt idx="6">
                  <c:v>6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Johannes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Leben</c:v>
                </c:pt>
                <c:pt idx="1">
                  <c:v>Liebe</c:v>
                </c:pt>
                <c:pt idx="2">
                  <c:v>Licht</c:v>
                </c:pt>
                <c:pt idx="3">
                  <c:v>Wahrheit</c:v>
                </c:pt>
                <c:pt idx="4">
                  <c:v>glauben</c:v>
                </c:pt>
                <c:pt idx="5">
                  <c:v>Vater</c:v>
                </c:pt>
                <c:pt idx="6">
                  <c:v>Welt</c:v>
                </c:pt>
                <c:pt idx="7">
                  <c:v>herrlich</c:v>
                </c:pt>
              </c:strCache>
            </c:str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56</c:v>
                </c:pt>
                <c:pt idx="1">
                  <c:v>63</c:v>
                </c:pt>
                <c:pt idx="2">
                  <c:v>23</c:v>
                </c:pt>
                <c:pt idx="3">
                  <c:v>55</c:v>
                </c:pt>
                <c:pt idx="4">
                  <c:v>98</c:v>
                </c:pt>
                <c:pt idx="5">
                  <c:v>122</c:v>
                </c:pt>
                <c:pt idx="6">
                  <c:v>57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28736"/>
        <c:axId val="95030272"/>
      </c:barChart>
      <c:catAx>
        <c:axId val="95028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5030272"/>
        <c:crosses val="autoZero"/>
        <c:auto val="1"/>
        <c:lblAlgn val="ctr"/>
        <c:lblOffset val="100"/>
        <c:noMultiLvlLbl val="0"/>
      </c:catAx>
      <c:valAx>
        <c:axId val="9503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2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99895499173705"/>
          <c:y val="0.4458044619422572"/>
          <c:w val="0.15437141537863322"/>
          <c:h val="0.308391076115485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42:51.652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4265 941 774,'0'0'1419,"-9"-14"-258,9 14-258,0 0-129,-3-12-129,3 12-258,0 0 258,-4-17-129,4 17-129,-3-13 129,3 13 0,-7-19 0,7 19 129,-5-21-129,3 10 129,-2-2-129,-1 0 129,2 1 0,0-1-258,3 13 258,-8-26-258,8 26 0,-13-23-129,10 12 129,-5-2 0,0 2-129,-3-2 129,2-1 0,-2 1 0,1-2-129,-4 1 129,3-2-129,-3-1 258,2-1-258,-3 0 0,1 0 0,-3-6-129,1 1 129,-2-4-129,-1 2 0,-2-1 129,-1-2-129,-1 2 129,0 0-129,-1 1 129,-2 4-129,-2-2 129,-2 3-129,-1-1-129,-6 0 0,-4 4 129,-3-2-129,-4 2 0,-2 0 0,-3 4 0,0-1 129,-2 2-129,2 3 0,-4-1 258,3 3-258,-2 1 0,0-2 129,0 1-129,-3 3 129,-3-2-258,1-1 129,0 1 0,1 4 0,1-3 0,0 1 0,3 1 0,4 0 0,3-1 129,1 3 0,2-1-129,1-2 129,3 3-129,-1 1 0,0 0 129,-1 0-129,2 0 0,-2 0 0,0 1 0,2 4 0,-2-1 0,3 1 0,-2-1 129,3 2-129,0-2 0,3 3 0,-2-1 129,2 0-129,0 3 129,-2 1-129,0-3 0,1 4 0,-3 2 0,2 0 0,-2 1 0,-1-1 0,0-1 0,0 2 0,2 1 0,-3 0 129,0 2-129,1 2 0,-1 0 0,-2 2 0,0 3 0,2 0 0,-3 4 0,0 1 0,0-1 0,1 0 0,3 0 0,1 2 0,-1-5 0,3 2 0,3-2 0,0 0 0,1-1 0,-2-1 0,1 1 0,3-3 129,2 2-129,-3 2 0,3-1 129,1-1-258,4 0 258,3 1-129,0 0 0,1 1 0,2-2-129,4 1 129,0 0-129,1 1 129,2 2 0,1 2 0,0-2-129,3 3 129,0 2 0,1 0-129,3-1 129,-1-2 0,4 1-129,0-2 129,1-3-129,1 0 129,0 1-129,0-3 129,2 0 0,1 3 0,3 0 0,-2 2 0,3 2 0,-1 1 0,0 1 0,1 1-129,2-1 129,0-1-129,-1 2 129,2-1-129,0-1 129,2 1 0,0-3 0,1-1 129,1 0-129,2-3 0,1 3 0,-1-2 0,2-1 129,-1 1-129,2-2 0,2 1 0,-2-4-129,2 0 258,0-5-258,2 1 258,3-3-129,-1-2 0,0-1 0,2-1 129,-1-1-129,0 0 0,0-2 0,0 0 0,0 0 0,0-2 129,0 2-258,-2-1 258,5-1-129,0-2 0,-1 1 0,1 1 0,0-3 0,1 0 0,0-1 0,1 1 0,-1-2 0,1 0 0,-1 0 129,4 0-129,2 0 0,0 0 0,2 0 0,2 0 129,0 0-129,0 0 0,0 0 0,0 0 0,0 0 0,-1 0 0,2 0 0,-2 0 0,0 0 0,3 0 0,0-3 129,5 1-129,-1-3 0,2 1 0,3-1 129,0 1-129,3 0 0,0-1 129,-3 3-129,0 1 0,-2-1 0,-1 1 0,0 0 0,0 0 0,-3-1 0,1 0 0,2-1 0,-1 1 0,0-2 0,1 1 129,-1-1-129,0-1 0,1 2 0,-3-1 0,1-3 0,-2 2 0,-3-2 0,-2 1 0,-3 1 129,-2 0-129,-2-2 0,2 1 0,-2-2 0,-1 2 0,-1-1 0,2-1 0,-4-1 0,2 1 0,-1-2 0,-5 2 0,1-1 0,-1-1 0,-1-1 0,1 1 0,-2-3 129,0 0-129,0 0 0,2 0 0,-3 0 0,2 3 0,-1-1 0,2-1 0,1 1 0,2-2 0,-3-2 0,3 0 0,-2-2 0,1 0 0,-1-3 0,-2 4 0,0 1 0,-1-2 0,-2 3 0,3-1 0,1-1 129,-2 1-129,0-1 0,1 1 0,-2-2 0,3 0-129,-3 0 129,1 0 0,-5 2-129,-1 2 129,1-4-129,-2 4 129,-3 0-129,-2 0 258,1 3-129,-2-1 0,-4-1 129,2 1-129,-3-1 0,1-1 129,-3 0-129,0 1 129,1-1 0,-2-1-129,0-1 129,0 0 0,-1-2 0,0 1 0,0-1 129,0 0-258,0-2 129,0 2 0,0-2 0,0-1-129,0 0 129,0 4-129,0-1 129,0 2-129,0-4 129,0 4 0,0 0 0,0 2 0,0-1 0,0-2 0,0-1 0,-2 2 0,-2 0-129,2 2 129,-2-4 0,0 4-129,1-2 129,-2 1-129,1 0 129,1 0-129,-2 0 0,2-3 0,-3-1 0,0-1-129,2-2 129,-2-2-258,2 2-129,-5-5-516,9-2-3612,-5-4-258,-7-9-258,-11-7-645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3-02T16:36:00.7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8156C4-D317-4E2A-90EF-B39D51F71343}" emma:medium="tactile" emma:mode="ink">
          <msink:context xmlns:msink="http://schemas.microsoft.com/ink/2010/main" type="writingRegion" rotatedBoundingBox="22558,18262 22573,18262 22573,18277 22558,18277"/>
        </emma:interpretation>
      </emma:emma>
    </inkml:annotationXML>
    <inkml:traceGroup>
      <inkml:annotationXML>
        <emma:emma xmlns:emma="http://www.w3.org/2003/04/emma" version="1.0">
          <emma:interpretation id="{285FD47C-0FE5-4305-973D-9B9D16F30998}" emma:medium="tactile" emma:mode="ink">
            <msink:context xmlns:msink="http://schemas.microsoft.com/ink/2010/main" type="paragraph" rotatedBoundingBox="22558,18262 22573,18262 22573,18277 22558,18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D82ED7-37C4-49F9-BBBD-C412C63418B1}" emma:medium="tactile" emma:mode="ink">
              <msink:context xmlns:msink="http://schemas.microsoft.com/ink/2010/main" type="line" rotatedBoundingBox="22558,18262 22573,18262 22573,18277 22558,18277"/>
            </emma:interpretation>
          </emma:emma>
        </inkml:annotationXML>
        <inkml:traceGroup>
          <inkml:annotationXML>
            <emma:emma xmlns:emma="http://www.w3.org/2003/04/emma" version="1.0">
              <emma:interpretation id="{F19D0135-082F-47C0-B41E-E7CD879ECBE8}" emma:medium="tactile" emma:mode="ink">
                <msink:context xmlns:msink="http://schemas.microsoft.com/ink/2010/main" type="inkWord" rotatedBoundingBox="22558,18262 22573,18262 22573,18277 22558,18277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0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39:26.0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02T17:39:24.062"/>
    </inkml:context>
  </inkml:definitions>
  <inkml:traceGroup>
    <inkml:annotationXML>
      <emma:emma xmlns:emma="http://www.w3.org/2003/04/emma" version="1.0">
        <emma:interpretation id="{331E1F17-ACF6-4217-A7F9-394B05C43603}" emma:medium="tactile" emma:mode="ink">
          <msink:context xmlns:msink="http://schemas.microsoft.com/ink/2010/main" type="writingRegion" rotatedBoundingBox="14852,9254 20339,9342 20276,13283 14789,13194"/>
        </emma:interpretation>
      </emma:emma>
    </inkml:annotationXML>
    <inkml:traceGroup>
      <inkml:annotationXML>
        <emma:emma xmlns:emma="http://www.w3.org/2003/04/emma" version="1.0">
          <emma:interpretation id="{913FCF28-87C9-4A59-B2CE-4F7654F4A169}" emma:medium="tactile" emma:mode="ink">
            <msink:context xmlns:msink="http://schemas.microsoft.com/ink/2010/main" type="paragraph" rotatedBoundingBox="14874,9177 18012,9334 17968,10214 14830,10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B2D78E-11DE-4D24-B64F-7970A1B891AB}" emma:medium="tactile" emma:mode="ink">
              <msink:context xmlns:msink="http://schemas.microsoft.com/ink/2010/main" type="line" rotatedBoundingBox="14874,9177 18012,9334 17968,10214 14830,10057"/>
            </emma:interpretation>
          </emma:emma>
        </inkml:annotationXML>
        <inkml:traceGroup>
          <inkml:annotationXML>
            <emma:emma xmlns:emma="http://www.w3.org/2003/04/emma" version="1.0">
              <emma:interpretation id="{A72208BA-169A-48BB-B849-D7B4FF9071F2}" emma:medium="tactile" emma:mode="ink">
                <msink:context xmlns:msink="http://schemas.microsoft.com/ink/2010/main" type="inkWord" rotatedBoundingBox="14874,9177 18012,9334 17968,10214 14830,10057"/>
              </emma:interpretation>
              <emma:one-of disjunction-type="recognition" id="oneOf0">
                <emma:interpretation id="interp0" emma:lang="de-DE" emma:confidence="0">
                  <emma:literal>Querweifang</emma:literal>
                </emma:interpretation>
                <emma:interpretation id="interp1" emma:lang="de-DE" emma:confidence="0">
                  <emma:literal>Ö Verwerfung</emma:literal>
                </emma:interpretation>
                <emma:interpretation id="interp2" emma:lang="de-DE" emma:confidence="0">
                  <emma:literal>Querwertung</emma:literal>
                </emma:interpretation>
                <emma:interpretation id="interp3" emma:lang="de-DE" emma:confidence="0">
                  <emma:literal>Querweifens</emma:literal>
                </emma:interpretation>
                <emma:interpretation id="interp4" emma:lang="de-DE" emma:confidence="0">
                  <emma:literal>Dreiwertung</emma:literal>
                </emma:interpretation>
              </emma:one-of>
            </emma:emma>
          </inkml:annotationXML>
          <inkml:trace contextRef="#ctx0" brushRef="#br0">145-461 516,'0'0'1161,"-5"0"129,5 0-258,-8 1 0,8-1-129,-10 5 387,10-5-516,-10 7 129,1-3 0,2 1-258,-2 0 258,2 1-258,-3-1 129,2 3-387,-2-2 258,-1 1-258,1 1 0,1 1-129,0-1 258,1 2-258,-1-1 0,2 1 0,-1-1-129,2 1 258,-2 1-258,2 1 129,0 1-129,-1 2 0,0 0 0,-1 1 0,2 2 0,-2 0 0,-1 0 129,2-1-129,-1-2 258,1 0-258,0-3 0,2-1 0,0-1 0,1-2 0,0 0 0,0 0 0,0 1-129,-1-1 129,1 1-129,-1 1 129,0-1-129,1 0 129,0-2 0,1 0-129,3-7 0,-4 7 0,4-7 129,0 0-129,0 0 0,0 0 0,-2 7 0,2-7 0,0 0 0,0 0 129,0 0-129,0 0 0,0 0 0,0 0 0,0 0 0,0 0 0,0 0 129,1 6-129,-1-6 129,0 0 0,0 0 0,8 6 0,-8-6 0,8 2 129,-8-2-129,12 2 129,-6-1 0,1 1-129,1-1 0,1 0 0,0 1 0,0-1-129,0-1 129,1 0-129,2 1 129,-2-1-129,1 1 0,0 0 0,0-1 0,1 1 129,-1 1-129,0-1 0,0 1 0,0-1 129,1 0-129,-1 0 0,1 0 0,0-1 129,1 0-129,1 0 129,0 0 0,2-2 0,0-1-129,-1-1 129,-1 1 0,-1 1-129,0-2 0,-3 2 0,-1 1 0,-1 0-129,-2 1 129,0 0 0,1 1 0,-7-1 0,10 3 0,-4-2 0,-6-1 0,12 1 0,-6-1 0,1 2 129,-1-2-129,0 0 0,1 0 0,-2 0 129,-5 0-129,11-3 0,-11 3 0,9-1 0,-9 1 0,11-3 0,-5 1 0,0 0 0,2 0 0,-2 0 129,2 1-129,-3-2 0,1 1 0,0 1 129,-6 1-129,8-4 0,-8 4-129,8-1 129,-8 1 0,8 0-129,-8 0 129,7-1 0,-7 1 0,8 0 129,-8 0 0,6-1 0,-6 1 0,0 0 258,0 0-258,2-6 129,-2 6-129,-1-10 0,-1 3-129,-2 0 0,2-1 0,-2 0 0,-1-2-129,0 1 129,0-1 0,1 3 0,-1-1 0,0 0 0,1 1 0,-1-1 0,1 1 0,0-1 0,-1-1 129,0 0-129,0-1 129,-1-1-129,0-2 129,0 0 0,0-1 0,-2 1 0,0-1 0,1 2 0,-1 0 0,-1 0 0,0 1 0,0 1 0,0 1-129,1-1 129,1 2-129,-2 0 129,2 0-129,1 0 0,0-1 0,-1 1 0,2 1 129,1-1-129,1 1 0,-1 1 0,1 0 0,1 0 0,2 6 129,-4-8-129,4 8 0,-5-10-129,2 4 129,2 0-129,0 0 0,1 6 129,-3-10-129,2 4 0,1 6 0,-1-9 258,1 9-129,-4-5 0,4 5 0,0 0 129,-3-6-129,3 6 129,0 0-129,0 0-129,0 0-129,-7-6-774,7 6-2322,0 0-1161,3 4 0,-3-4-516,0 0-387</inkml:trace>
          <inkml:trace contextRef="#ctx0" brushRef="#br0" timeOffset="1279.2019">89-335 1032,'0'-5'1548,"0"5"0,0 0-129,0 0 0,0 0-129,0 0-129,0 0-258,0 0 0,0 0-129,0 0-387,0 0 258,0 0-387,0 0 0,0 0 129,0 4-129,0-4-129,0 8 129,0-2 0,0-6 129,0 13-129,0-6 0,-2 1 129,1 0 0,1 1-129,-1-1 0,0 2 129,1-2-129,0 2 0,-2 0 0,2 1 258,0-2-258,0 2 0,-1-2 0,1 2 0,-1-3-129,1 1 129,-2-2-129,1-1-129,1-6 129,0 8-129,0-8 129,0 0-129,0 5 0,0-5 129,0 0-129,0 0 129,0 0 0,0 0 0,0 0 129,0 0-129,0 0 0,0 0 0,0 0 129,0 0-129,0 0-129,0 0 0,0 0 0,0 0 0,0 0 0,-1 6 0,1-6 0,0 0 0,0 0 129,0 0-129,0 0 0,0 0 0,0 0 129,0 0-129,0 0 129,0 0-129,0 0 129,0 0 0,0 0 0,0 0-129,0 0-129,0 0-516,0 0-903,0 0-2064,0 0-387,0 0-387,0 0 0</inkml:trace>
          <inkml:trace contextRef="#ctx0" brushRef="#br0" timeOffset="3151.2055">656-471 258,'-1'-9'1677,"1"9"-258,-2-8 0,2 8-258,-2-7 258,2 7-387,0 0 0,0 0-129,-2-7 129,2 7-129,0 0 0,0 0 0,0 0-258,0 0 0,0 0-258,0 0 0,0 0 0,0 0-258,0 0 129,-5 9-258,4-4 0,0 4 0,1 2 129,0 0 129,0 0 0,-1 2 129,1 1 129,0-1 0,0 3-129,0-2 129,0 3-129,0-1-129,1 1 129,-1 2-129,2 0 0,-2 1 0,2 2 129,-1-1-258,1 1 129,0-2 0,0 1 0,0-3-129,0-2 129,0-2-129,0-2 0,-1-2 0,1-1 0,-1 1-129,1-3 129,-1-2 0,-1-5 387,1 6-258,-1-6 0,0 0 0,0 0 0,0 0 129,0 0-258,0 0 0,0 0 0,0-3-129,0 3 0,0 0 0,0 0 0,0 0 0,0 0 0,0 0 0,0 0 0,0 0 0,0 0-129,0 0 129,0 0-129,0 0 129,0 0-129,0 0 129,0 0-129,0 0 129,0 0 0,0 0 0,0 0 129,0 0-129,0 0 0,-2-6 129,2 6-129,0-9 0,1 0 0,1-1 129,1-4-258,2-3 129,1-2 0,2-4-129,2-3 129,0-3 0,2-1-129,0 0 129,1-1 0,0 3 0,0 1 0,-2 4 0,1 1 0,-1 4-129,0 2 129,-2 3-129,0 2 129,-1 1-129,-1 1 129,-2 2-129,-5 7 129,7-7 0,-7 7-258,0 0-129,0 0-774,0 0-1419,6 3-1548,-6-3-258,0 0-129,6 1-516</inkml:trace>
          <inkml:trace contextRef="#ctx0" brushRef="#br0" timeOffset="4602.0081">836-162 645,'0'0'2838,"0"0"0,0 0-645,0 0-516,0 0-387,0 0-258,0 0-129,0 0-129,0 0-129,3 3 0,3-3-129,-6 0 258,12 0-129,-5-3-129,2-1 129,-2 0-258,2 0 129,-2-1-129,2-1-129,-1-1 129,0 1-129,0-2 0,0 3-129,-2-2 129,1 1-129,-1 0 0,-6 6 129,8-10-129,-4 4 0,-2-1 129,1 1-129,-3-1 0,0-1-129,0 0 129,0-1-129,-2 2 129,-1 1-129,3 6 0,-11-9-129,6 5 129,-2 2 0,0 0-129,-2 1 129,2 1-129,-1 0 129,-1 0-129,1 4 0,2 0 129,-1 1-129,1 2 0,-1 2 129,1 2 0,-1 0-129,2 1 129,-1-1 0,1 2 0,0 0 129,1-1-129,1 1 0,0-2 0,2 1 129,-2-1-129,2 1 0,-1-1 0,1 0 129,0 0 0,1 0 0,0-1 0,0 0 0,2 0 0,0 1 0,2-3 0,-1 0 0,2 0 0,1 0-129,0-1 258,2 1-258,-1-3 129,1 2 0,-1-4 0,2 2 0,-2-4 0,2-1 258,-1 0-129,0-2-129,2-3 129,0-1-129,1-4 0,0 1-129,-1-2 129,0 1-129,0-1 0,-1 0 0,0 0-129,0 0 258,-2 0-129,0 0-129,-1 2 129,-1-4 0,-1 1 0,-1 1 0,-1-1 0,-1 0 0,-1 0 0,0 1-129,0 2 129,0 1 0,0 1 0,1 2-129,-1 5 129,5-11 0,-5 11-129,8-9 129,-2 3 0,1 2 0,1 0-129,1 1 129,0-1 0,-1 3 0,0 0-129,-1 1 129,0 0 0,-7 0 0,9 0 0,-9 0 0,0 0 0,7 1 0,-7-1 0,0 0 129,0 0-258,6 1-516,-6-1-774,6 6-2580,-6-6-387,0 0-129,0 0-387</inkml:trace>
          <inkml:trace contextRef="#ctx0" brushRef="#br0" timeOffset="6333.6111">1231-266 1548,'0'0'3096,"-2"4"258,2-4-1032,-4 9-516,2-1-516,0 0-129,0 3-129,-1 1-387,0 4 258,-1-2-258,0 4 129,-2-3-129,2 3-129,-2-2 0,2 0-129,0-2 0,1 1-129,1-3 129,2-1-129,0-1 0,0-1-258,2-3 129,2 0 0,-4-6 0,9 7 0,-2-7 0,1 0 0,2-3 0,1-4 0,-1-1-258,2-2 258,0-2-258,0-2 129,-2 1-129,-1-2 129,-2 3-129,-2 3 129,0 0 0,-3 3 0,-2 6 129,2-6-129,-2 6 129,0 3 129,-1 3-129,-1 2 129,-1 0-129,2 3 129,-3 1 0,3 2 0,0-3 0,1 0-129,0-1 129,1 0-258,3-2 129,2-1 0,1-1 0,1-3 0,0-2-129,2 0 129,-1-1 0,1-5 0,0-1-129,0-2 129,1-2-258,-1 0 258,0-1-258,-1 1 129,0-1 0,0-1 0,-2 1-129,-1-1 129,-3 0 0,0 0 0,-3-2 129,0 1-129,0 1 0,-4 0 0,-1 1 0,0 2 0,-1 1 0,1 2 0,5 6 129,-8-9-129,8 9-129,-6-5 129,6 5 0,0 0 0,0 0-129,0 0 129,0 0-129,0 0 129,0 0 0,0 0 0,0 0-129,6 5 129,-6-5 0,9 5 0,-2 0 0,0-1 129,2-2-129,1 3 0,3-1 0,0-2 129,0 1-129,0-1 0,0-2 129,0 0-129,1 0 0,0-2 129,0-3-129,0-1 129,0-3-129,0-1 129,0-1-129,-2 1 0,-2-1 129,-4 2-129,-1 1 0,-3 1 0,-2 7 0,-2-7 0,2 7 0,-10-1 0,3 1 0,-1 0 0,0 2 0,2 3 0,-2 1 0,2 2 0,-1 0 0,2 1 0,0 2 0,1 3 129,0 0-129,2 1 129,-1 2-129,2 0 129,0 0-129,1 1 129,1 2-129,3-2 129,2 0 0,2-2-129,0-1 129,2-2 0,0-2 0,0 0-129,1-6 0,-4 1 129,2-4-129,-3 2 0,1-4 0,-1 2 0,-6-2 0,8 0 0,-8 0 0,7-6 0,-7 6 0,9-10 0,-2 3 0,-1-1 0,2-2 0,-1 0 0,1 1-129,-1-3 129,-1 0-129,-1 0 129,-3-1 0,-1 1-129,0-1 129,-1 1 0,0 0 0,0 0 0,0 1 0,0-1 0,0 1-129,4 2 129,-1-1 0,1 2-129,1 0 129,2 0 0,-1 1 0,1 0 0,0 1 0,2 1 0,1 0 0,0 2 129,2-1-129,-2 2 0,0-1 0,-2 3 0,-2 0 0,1 0 129,-7 0-129,6 0 0,-6 0-258,0 0-774,0 0-2838,0 0-774,0 0-129,0 0-516</inkml:trace>
          <inkml:trace contextRef="#ctx0" brushRef="#br0" timeOffset="9110.4153">1876-43 3096,'0'0'3870,"5"0"0,-5 0-774,9 0-1419,-3-2 0,3 1-258,0-6-258,4 3-387,0-4-129,2-2-258,0-2 0,2 2-129,-1-5 0,2 2-258,0 0 129,-1 0-129,0-1 129,-1 1-129,-1 1 129,-3 2 129,-3 1 0,-2 3 129,-2-1 0,-5 7 129,7-7-129,-7 7-129,0 0 129,0 0-258,0 0 0,-1 5-129,-1 2 0,-2 3 0,2 1 0,-1 2 0,-1 2 129,0 1 0,1 0-129,-1-1 258,1 1-258,2 0 129,1-3 129,0 1-258,4-3 258,2-1-258,2-1 258,2-4-258,1-2 129,2-3 0,2-1-129,0-6 0,0-2-129,0-3 129,0-2 0,1-3-129,-2-2 0,0 1 0,1 1 129,-3 2 0,-2 2-129,-1 3 129,-3 1 0,-6 9 0,9-7 129,-9 7-129,0 0 0,0 7 129,0-1-129,-1 3 0,0 1 0,-1 1 129,1 1-129,0 0 0,1 0 0,0-1 129,0-2-129,1 1 0,3 0 129,-1-2-129,0-3 0,-3-5 129,9 7-129,-3-7 0,2 0 0,3-6 0,1-2-129,2-2 0,3 0 129,0-2-129,-1 3 129,-1-2-129,0 0 129,-3 0-129,-2-1 129,-1 0 0,-2 0 0,0-1 0,1 1 0,0-1-129,0 2 129,1 1-129,-1 3 129,1 1-129,0 4 129,-1 2-129,-2 1 129,1 6 129,-4 0-129,1 4 129,-3 1 0,-1 2 0,0 0 0,0-1-129,0 1 129,-2-1-129,1-1 0,1 0 0,0-3 0,0-2 129,0-1-129,0-6 0,3 8 129,-3-8-129,0 0 0,8-2 0,-5-4 0,2-3 0,1-2-129,0-2 0,2 0 0,2-1 0,1 0 0,-1 2 0,1 1 129,-2 4-129,1 0 129,-2 3 0,-2 3 0,-6 1 0,9 0 0,-9 0 129,0 0-129,7 8 129,-5-2-129,0 3 129,0-1 0,0 3-129,-1 1 129,0 0-129,0-1 0,1 1 129,0-1-129,0-2 0,0 1 0,0-3 129,0 2-129,0-2 0,1 1 129,1-1-129,-1-2 0,1 1 0,1 0 129,1-3-129,0-1 0,1-2 129,1 0-258,0-3 129,3-4 0,1-2 0,1-1 0,-1-1 0,4-1-129,-3 0 129,1 0 0,-3 0 0,0 1 0,-2-2 0,-2-1 0,0-1 0,-3 0 0,-1-2 0,-1 1 0,0 1 0,-2 1 0,0 4 0,0 1-129,-4 2 129,4 7-129,-8-5 0,2 5 129,-1 4-129,2 4 0,-1 3 0,0 3 129,1 4 0,-1 1 0,2 3 0,2 2 0,1 1 129,-1 2 0,1 1-129,0-2 129,1 2 0,-1 1 0,0 0 0,0 2 0,0-1-129,1 1 129,0 0-129,0 1 0,0-3 129,0 0-129,0 0 0,1-3 129,1-2 0,-2-3-129,0-2 129,0-4-129,0-1 129,-4-3-129,-2-5-129,-2-2 0,-3-3 0,-2-1 0,-3-6 0,0-3-258,-2-6 258,1 0-129,0-2 129,3 0 0,2-2 129,2 2 0,4-1-129,3 1 258,3-1-129,2-1 0,6 0 0,3-3 0,1 1 0,4-1 0,1 0 0,2 3 0,-2 1-516,0 7-903,-3 2-3225,-3 2 0,-3 2-387,-8 5-516</inkml:trace>
          <inkml:trace contextRef="#ctx0" brushRef="#br0" timeOffset="7035.6124">2149-448 2967,'0'-18'3741,"-3"9"-258,1 0-516,2 9-1032,-8-13-258,8 13-516,-9-9-129,9 9-387,-9-4-129,9 4-129,-9 0-129,9 0-129,-10 8 0,4 0 129,-2 2 0,0 4 129,0 0 0,-1 4 0,-2 1 0,2 5 0,-1 0 0,2 3 0,-2 3 0,4 2 0,-2-1-129,3 2 0,0 0-129,2 1 129,1-2-129,1-1 129,1 0-129,0-2 0,0 2 0,0 0-129,0 1 129,0 0 0,0-1 0,-3 1-129,-2-2 129,1-2-129,-1-3 0,0-4 0,0-3-129,1-5 129,2-3-258,0-4-129,1 0-129,1-6-387,0 0-516,0 0-774,0 0-2064,0 0-516,6-4 0,-2-3-129</inkml:trace>
        </inkml:traceGroup>
      </inkml:traceGroup>
    </inkml:traceGroup>
    <inkml:traceGroup>
      <inkml:annotationXML>
        <emma:emma xmlns:emma="http://www.w3.org/2003/04/emma" version="1.0">
          <emma:interpretation id="{7B333C44-1F8A-40DE-90E6-B80C386779A4}" emma:medium="tactile" emma:mode="ink">
            <msink:context xmlns:msink="http://schemas.microsoft.com/ink/2010/main" type="paragraph" rotatedBoundingBox="15028,10622 17324,10808 17273,11435 14977,11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91A70-4683-4CE2-AC9A-A5A48BC7FF72}" emma:medium="tactile" emma:mode="ink">
              <msink:context xmlns:msink="http://schemas.microsoft.com/ink/2010/main" type="inkBullet" rotatedBoundingBox="15012,10821 15518,10862 15502,11055 14996,11014"/>
            </emma:interpretation>
            <emma:one-of disjunction-type="recognition" id="oneOf1">
              <emma:interpretation id="interp5" emma:lang="de-DE" emma:confidence="0">
                <emma:literal>H</emma:literal>
              </emma:interpretation>
              <emma:interpretation id="interp6" emma:lang="de-DE" emma:confidence="0">
                <emma:literal>n</emma:literal>
              </emma:interpretation>
              <emma:interpretation id="interp7" emma:lang="de-DE" emma:confidence="0">
                <emma:literal>h</emma:literal>
              </emma:interpretation>
              <emma:interpretation id="interp8" emma:lang="de-DE" emma:confidence="0">
                <emma:literal>m</emma:literal>
              </emma:interpretation>
              <emma:interpretation id="interp9" emma:lang="de-DE" emma:confidence="0">
                <emma:literal>*</emma:literal>
              </emma:interpretation>
            </emma:one-of>
          </emma:emma>
        </inkml:annotationXML>
        <inkml:trace contextRef="#ctx0" brushRef="#br0" timeOffset="-3.7874E6">-3 1140 3870,'-9'0'4386,"9"0"-129,0 0 0,0 0-1419,-10-2-903,10 2-387,0 0-516,0 0 0,0 0-258,0 0-129,0 0-258,6-1 129,-6 1-129,0 0 0,0 0 0,10 0-129,-10 0 129,8 0-129,-8 0 0,12 1 0,-4-1-129,1 0 129,0 0-129,2 0-129,0 0 129,1 0-129,-1 0 0,1 0 129,0 0-129,0 0 0,0 0 0,-2 0 0,2 0 129,-2 0-129,1 0 129,-3 0 0,0 0-129,-8 0 0,11 0 129,-11 0 0,0 0-129,8 0 0,-8 0 0,0 0 0,0 0 129,0 0 0,0 0-129,0 0 129,0 0 0,0 0 0,0 0-258,0 0 0,0 0-129,0 0-387,0 0-387,0 0-645,0 0-2193,0 0-1032,7-2-258,-7 2-129,4-8-258</inkml:trace>
        <inkml:trace contextRef="#ctx0" brushRef="#br0" timeOffset="-3.78631E6">265 1068 2322,'3'-7'3999,"-3"7"387,3-9-387,-3 9-903,0 0-1032,0 0-516,0 0-258,0 0-516,0 0-258,0 0 129,0 0-387,0 7 0,0-7 129,0 17-129,0-6 258,0 2-258,0 1 129,0 2-258,0-1 258,0 2-258,-3-3 0,1 0 0,1-3 0,0-1-129,-2-2 0,3-8 129,-1 10-129,1-10 129,0 0 0,0 0 0,0 0 129,0-5 0,0-4-129,0-1 129,0-2-129,0-3-129,0-3-129,0 0 129,0 1-129,0 0 129,0 3-258,0 1 258,0 2-129,0 2 129,0 9 0,0-10 0,0 10 0,0 0 0,0 0 0,0 0 0,5-7-129,-5 7 129,0 0 0,0 0 0,0 0 0,0 0 0,0 0 0,0 0 0,0 0 0,0 0 129,0 0-129,7 0 0,-7 0 0,11 5 0,-4-2 0,2 1 0,0 0 129,1-1-129,0 0 129,1 0-129,-1 1 129,3-1 0,-1-2 0,1 4 0,-1-2 0,1 2-129,-1 1 129,1-1-129,-3 0 0,1 1 0,-4 0 129,-7-6-129,12 10 0,-12-10 0,8 5 0,-8-5 0,0 0 129,0 0 0,0 0-129,0 0 129,0 0 0,0 0 0,2 8 0,-2-8 0,-3 8-129,3-8 0,-13 12 0,4-5 0,-1 3 0,1-2-129,0 1 129,-2-2 129,1 0 0,0-1-129,0-2 129,2 2-129,0-2 0,0 0 0,8-4 0,-11 5 0,11-5-129,0 0 129,-10 5 0,10-5 0,0 0 129,0 0-258,0 0 0,0 0-387,0 0-774,-9 0-2193,9 0-1419,4-7-129,5 1-516,1-3-387</inkml:trace>
      </inkml:traceGroup>
      <inkml:traceGroup>
        <inkml:annotationXML>
          <emma:emma xmlns:emma="http://www.w3.org/2003/04/emma" version="1.0">
            <emma:interpretation id="{DBB328CF-199E-41C8-A81E-28305B3D46C9}" emma:medium="tactile" emma:mode="ink">
              <msink:context xmlns:msink="http://schemas.microsoft.com/ink/2010/main" type="line" rotatedBoundingBox="15915,10694 17324,10808 17273,11435 15864,11321"/>
            </emma:interpretation>
          </emma:emma>
        </inkml:annotationXML>
        <inkml:traceGroup>
          <inkml:annotationXML>
            <emma:emma xmlns:emma="http://www.w3.org/2003/04/emma" version="1.0">
              <emma:interpretation id="{FDCA2F3E-E6B2-4FA3-AD35-81235CFBF227}" emma:medium="tactile" emma:mode="ink">
                <msink:context xmlns:msink="http://schemas.microsoft.com/ink/2010/main" type="inkWord" rotatedBoundingBox="15915,10694 17324,10808 17273,11435 15864,11321"/>
              </emma:interpretation>
              <emma:one-of disjunction-type="recognition" id="oneOf2">
                <emma:interpretation id="interp10" emma:lang="de-DE" emma:confidence="0">
                  <emma:literal>lehrte</emma:literal>
                </emma:interpretation>
                <emma:interpretation id="interp11" emma:lang="de-DE" emma:confidence="0">
                  <emma:literal>kehrte</emma:literal>
                </emma:interpretation>
                <emma:interpretation id="interp12" emma:lang="de-DE" emma:confidence="0">
                  <emma:literal>lehnte</emma:literal>
                </emma:interpretation>
                <emma:interpretation id="interp13" emma:lang="de-DE" emma:confidence="0">
                  <emma:literal>Kehrte</emma:literal>
                </emma:interpretation>
                <emma:interpretation id="interp14" emma:lang="de-DE" emma:confidence="0">
                  <emma:literal>liebe</emma:literal>
                </emma:interpretation>
              </emma:one-of>
            </emma:emma>
          </inkml:annotationXML>
          <inkml:trace contextRef="#ctx0" brushRef="#br0" timeOffset="-3.78461E6">859 1341 2580,'-6'8'3870,"6"-8"129,0 0-516,0 0-774,2-7-774,6 5-387,-4-7-387,5 4-129,-2-6-387,4 2 0,0-6-258,2 3 0,1-5 0,2-2-258,0 0 129,1-3-258,0-2 129,2-2-129,-1 2 0,-1-3 129,-2 2-129,-1 0 0,-2 3 0,-3 2 129,0 5 0,-6 3 0,-2 2 129,-1 10-129,0-11 0,0 11 0,0 0 0,0 0 0,-10-2 0,10 2 0,-12 0 0,5 2 0,-2 2-129,1 0 129,0 3 0,-1 0 0,3 1-129,-3 2 129,2 2 0,1 0 0,0 0 129,0 5-129,0 0 129,2 2-258,0 1 258,1 1-129,1 0 0,0 3 0,0-1 0,2-2 0,0 2-129,2-2 129,1-2-129,2 1 129,-2-1-129,3-2 0,0-3 0,0-1 0,1-3 0,2-4 129,1-1-129,1-5 0,2-1 0,3-8 0,2-3 0,2-6 0,2-2-129,0-1 129,0-2-129,1 1 129,-3 4 0,-1-1 0,-4 2 0,-2 4 0,-7 3 0,-3 2 0,-3 8 129,0 0-129,-11-4 0,1 5 129,-3 6-129,-2 1 129,2 3-129,0 1 129,1 1 0,3 1-129,3 0 129,2 1 0,3-1-129,1-3 0,4 2 129,2-3-129,4-1 0,2-1 0,1-1 0,0-1-129,2-3 129,0 0-129,1-1-129,-2-2-258,3 0-516,-4-7-1548,4 2-2322,-5-5-129,1 1-258,-2-4-516</inkml:trace>
          <inkml:trace contextRef="#ctx0" brushRef="#br0" timeOffset="-3.78384E6">1499 974 7353,'3'-8'4902,"1"-5"-129,-4 13-387,0-10-2064,0 10-903,0 0-516,0 0-258,0 5-129,0 5 0,0 3-129,-4 6 0,-1 4 129,-1 7-129,-2 2 0,-1 1-129,-1 1 0,4 0 0,0-1-129,1-4-129,2-3 129,2-4-129,1-5 0,0-1-129,0-6 129,1 0 0,-1-10 0,0 0 0,0 0-129,8-2 129,-4-8-129,0-6 0,5-4 0,0-4-129,2 2 129,1-4-129,3 3 129,-2 3 0,2 4 0,-1 4 0,-2 5 129,1 5 0,-1 2 0,-1 2 129,1 6 0,-1 3 0,-1 3 0,0 4-129,-2 2 129,0 1 0,-3 1 0,1 3 0,-6 1-129,0 2 129,0 0 0,-1-1-129,-4-1 129,1-2 0,-2-1-129,2-2 129,-1-3-129,2-5 0,1 1 0,-1-2 0,2-3 0,-2 3 0,3-5 0,-1 1 0,1-8-129,-1 9-129,1-9-258,0 0-258,0 0-516,0 0-1161,0-5-2451,0-4-129,-2 0-258,0-4-387</inkml:trace>
          <inkml:trace contextRef="#ctx0" brushRef="#br0" timeOffset="-3.78331E6">1608 1388 8256,'-8'-1'4773,"8"1"-129,-9-7-387,9 7-2709,-2-9-645,2 9-129,0-9-258,0 9 0,0-7-129,0 7 0,0 0 0,0-9 0,0 9-129,0 0 0,0 0 0,0 0-129,11-11 0,-11 11 0,14-8 0,-4 5-129,1-2 0,2 0 0,2-1 129,-1-2-129,2 3 0,-1-2 0,-1 0 0,0 0 129,-3 2 0,0 0-129,0 1 0,-4 1 0,1 1 129,-8 2 0,11-3-129,-11 3 0,9-1 0,-9 1-129,8-1-258,-8 1-387,0 0-903,14-2-2709,-14 2-516,0 0-387,2-8-129</inkml:trace>
          <inkml:trace contextRef="#ctx0" brushRef="#br0" timeOffset="-3.78225E6">1865 1243 6063,'-8'2'4773,"8"-2"-258,0 0-258,0 0-2322,0 0-645,0 0-387,0 0-387,5 3 0,3 0-129,1 1 0,6-2 0,0 0 0,2-1 0,2-1-129,3-1 0,-1-3 0,0-2-129,0 0 0,0-2-129,-2 0 129,-1 2-129,-2 0 0,-3 1 0,-2 0 129,-2 1-129,-1 0 129,-8 4 0,12-6 0,-12 6 0,8-8 0,-8 8 0,5-9 0,-5 9-129,2-12 129,-2 12 0,0-8-129,0 8 0,-6-5 0,6 5 0,-14 0 0,7 7 129,-3 1-129,1 2 0,-2 1 129,1 3 0,2 2 0,0 1 0,2 1 0,2-3 0,1 1-129,3 0 129,0-1 0,0 2 0,6-3-129,0 0 0,3-1 129,1-1-129,-1 0 0,1-4 0,-1 0 129,1-3-129,2-3 0,-2 1 129,2-2-129,-1-1-129,0 0-387,0-9-774,6 4-2451,-3-8-1548,-3-4-129,-2-2-516,1-5-258</inkml:trace>
          <inkml:trace contextRef="#ctx0" brushRef="#br0" timeOffset="-3.7827E6">1994 1019 5805,'7'-14'5160,"-7"14"-387,1-10-258,-1 10-1806,0 0-1032,-4-10-645,4 10-258,0 0-258,-6 6-129,3 3-129,-1 6 129,-2 4 0,0 5-129,0 1 129,-1 5-129,-1 0 129,2 2-129,0 0 0,1-1-129,1-5-129,0 1 129,0-2-129,3-2 0,0-6 0,0-2-129,1-4-129,0-2 0,0 0-387,0-9-129,0 0-645,0 0-1548,9-11-1935,-4-1-129,0-3-387,-4-2-129</inkml:trace>
        </inkml:traceGroup>
      </inkml:traceGroup>
    </inkml:traceGroup>
    <inkml:traceGroup>
      <inkml:annotationXML>
        <emma:emma xmlns:emma="http://www.w3.org/2003/04/emma" version="1.0">
          <emma:interpretation id="{842448E8-92A7-44C7-A3F9-F299C8C3FEAA}" emma:medium="tactile" emma:mode="ink">
            <msink:context xmlns:msink="http://schemas.microsoft.com/ink/2010/main" type="paragraph" rotatedBoundingBox="15877,11451 20297,11453 20296,12140 15876,121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3699AD-F611-4414-91B4-896BB2903711}" emma:medium="tactile" emma:mode="ink">
              <msink:context xmlns:msink="http://schemas.microsoft.com/ink/2010/main" type="line" rotatedBoundingBox="15877,11451 20297,11453 20296,12140 15876,12138"/>
            </emma:interpretation>
          </emma:emma>
        </inkml:annotationXML>
        <inkml:traceGroup>
          <inkml:annotationXML>
            <emma:emma xmlns:emma="http://www.w3.org/2003/04/emma" version="1.0">
              <emma:interpretation id="{D167CB98-1E28-4F63-BA67-91942419A69C}" emma:medium="tactile" emma:mode="ink">
                <msink:context xmlns:msink="http://schemas.microsoft.com/ink/2010/main" type="inkWord" rotatedBoundingBox="15877,11537 17064,11538 17063,11988 15876,11987"/>
              </emma:interpretation>
              <emma:one-of disjunction-type="recognition" id="oneOf3">
                <emma:interpretation id="interp15" emma:lang="de-DE" emma:confidence="0">
                  <emma:literal>worte</emma:literal>
                </emma:interpretation>
                <emma:interpretation id="interp16" emma:lang="de-DE" emma:confidence="0">
                  <emma:literal>Worte</emma:literal>
                </emma:interpretation>
                <emma:interpretation id="interp17" emma:lang="de-DE" emma:confidence="0">
                  <emma:literal>warte</emma:literal>
                </emma:interpretation>
                <emma:interpretation id="interp18" emma:lang="de-DE" emma:confidence="0">
                  <emma:literal>wate</emma:literal>
                </emma:interpretation>
                <emma:interpretation id="interp19" emma:lang="de-DE" emma:confidence="0">
                  <emma:literal>wogte</emma:literal>
                </emma:interpretation>
              </emma:one-of>
            </emma:emma>
          </inkml:annotationXML>
          <inkml:trace contextRef="#ctx0" brushRef="#br0" timeOffset="-3.78007E6">962 1774 258,'0'0'3354,"0"-7"387,0 7-129,-1-9-1032,1 9-645,0 0-387,0 0-387,-3-9-129,3 9-258,0 0-129,0 0-258,0 0 0,0 0 129,0 0-258,0 0 0,-2 6 129,2-6-129,-3 14 0,1-4 129,-1 2 0,-2 3-129,-1 1 129,1 4-129,-3 0-129,2 5 0,-2-2 0,0 1-129,0 0 0,0 1 0,2-3 0,-1 1 0,1-5 0,1 0 0,1-6 0,1 1 0,2-5 0,1-8 129,-2 10-129,2-10 0,0 0 129,4 0-129,-4 0 0,15-5 129,-4-2-129,3-3 0,2-2 129,2-3-129,-2-1 129,0-2-258,-1 0 258,-3 3-129,-2 1 0,-3 3 129,-2 3 0,-5 8 0,5-9-129,-5 9 129,0 0 0,0 0-129,0 0-129,1 3 129,-1-3-129,0 15 129,0-4 0,0 1 0,0 3 0,0 0 0,0 0 0,1-1 0,2 1 0,1-3 129,2 0-129,1-3 0,3-2 0,0-4 129,2-1-129,1-2 0,0-5 0,2-5 0,0-4 0,-1-1 0,-2-4 129,0-2-129,-1-4 0,-3 0 0,-2-1 129,-2 0-258,-2 1 258,-2 2 0,0 2-129,0 3 0,-3 4 0,0 5 0,3 9-129,-6-13-129,6 13-258,0 0-516,-1 8-1806,1 0-1548,0 1-387,4-1-129,0 2-258</inkml:trace>
          <inkml:trace contextRef="#ctx0" brushRef="#br0" timeOffset="-3.77927E6">1295 1939 3999,'-13'26'4257,"5"-11"-129,1 0 0,2 3-1677,-2-5-1161,4 5-516,0-3-129,3 0-129,0-1-258,3-1 0,3-3 0,3-1-129,1-2 129,2-4 0,4-3 0,0-2-129,2-2 129,1-6-129,0-2 129,-1-1-129,-1-2 0,-4-3-129,-3 1 129,-3-1-129,-4-1 0,-3 1 0,-1 1 129,-7 1-129,-2 2 129,-4 4-258,-2 2 258,0 3-129,0 4 0,2 1 0,0 0 0,3 3 0,3 2 0,8-5-129,-6 11 0,6-11 129,0 12 0,0-12 0,13 11-129,-4-6 129,3 0 0,1-1 0,0-2 0,2 0 0,0-2 129,1 0-258,0-4 129,-2-2 129,1-2-129,-1 2 0,-2-3 0,0 3 0,-3 1 0,0 1 0,-9 4 0,9 0 129,-9 0 0,6 9 0,-6-9 0,5 16 0,-4-6 129,2 1-129,-1 1 0,0 0 0,-1-1 0,1 2 0,0-4 0,-2 4 0,1-3-129,0-1 129,0 0 0,-1-9 0,2 12-129,-2-12-258,0 0 0,0 0-387,6 10-1032,-6-10-2322,0 0-516,2-3-258,-2 3-387</inkml:trace>
          <inkml:trace contextRef="#ctx0" brushRef="#br0" timeOffset="-3.77815E6">1651 1983 5031,'-4'9'3999,"4"-9"0,0 0-129,0 8-2193,0-8-645,9 7-258,-9-7-129,15 12 0,-6-7 0,6 1 0,-3-1-129,5 1-129,-2-3 0,4 0 0,-2-3-129,3 0 0,0 0 0,2-1-129,-2-4 129,-1 0-258,0-1 129,-3 1 0,-1-2 0,-1 0 0,-3 1-129,-3 1 129,-8 5 0,13-10 0,-13 10 0,7-8 0,-7 8 0,1-11-129,-1 11 129,0-13 0,0 13-129,-5-14 0,5 14 0,-11-13-129,1 8 129,1 1 0,-1 3-129,-2 1 129,2 0 0,-2 2 0,1 3 0,0 1 0,3-1 0,1 1 0,0 2-129,1 0 258,1 4-129,0-2 0,2 1 129,-1 2-129,1 0 0,-1 2 129,2-1-129,-1-2 129,2 1-129,1-3 0,0 1 129,0-2-129,2 1 129,6-3 0,-8-7 0,17 15-129,-5-8 129,3 2 0,-1-1-129,1-1 129,1 1-129,-1-3-258,5 2-645,-5-7-2451,4-4-1290,-3-5-258,2-4-387,-2-3-645</inkml:trace>
          <inkml:trace contextRef="#ctx0" brushRef="#br0" timeOffset="-3.77884E6">1753 1737 5676,'0'0'4515,"0"0"-129,0 8-129,0 6-2064,-2-3-1032,1 8-129,-4 0-129,3 7 0,-3 0-258,1 4 0,-1-2-258,2 3 0,-1-4-129,1 2 0,-1-5-129,1-1 0,0-1-129,2-5 0,0-1-129,-2-4 0,3-1-258,0-11-387,0 15-516,0-15-1806,0 0-1419,0 0-258,0-5-258,0 5-258</inkml:trace>
        </inkml:traceGroup>
        <inkml:traceGroup>
          <inkml:annotationXML>
            <emma:emma xmlns:emma="http://www.w3.org/2003/04/emma" version="1.0">
              <emma:interpretation id="{1D6B42DB-D5D8-4E09-A362-9F82B061EF73}" emma:medium="tactile" emma:mode="ink">
                <msink:context xmlns:msink="http://schemas.microsoft.com/ink/2010/main" type="inkWord" rotatedBoundingBox="17247,11451 18270,11452 18269,12139 17246,12138"/>
              </emma:interpretation>
              <emma:one-of disjunction-type="recognition" id="oneOf4">
                <emma:interpretation id="interp20" emma:lang="de-DE" emma:confidence="0">
                  <emma:literal>Jesu</emma:literal>
                </emma:interpretation>
                <emma:interpretation id="interp21" emma:lang="de-DE" emma:confidence="0">
                  <emma:literal>Jeu</emma:literal>
                </emma:interpretation>
                <emma:interpretation id="interp22" emma:lang="de-DE" emma:confidence="0">
                  <emma:literal>Jen</emma:literal>
                </emma:interpretation>
                <emma:interpretation id="interp23" emma:lang="de-DE" emma:confidence="0">
                  <emma:literal>Jesu"</emma:literal>
                </emma:interpretation>
                <emma:interpretation id="interp24" emma:lang="de-DE" emma:confidence="0">
                  <emma:literal>Jesus</emma:literal>
                </emma:interpretation>
              </emma:one-of>
            </emma:emma>
          </inkml:annotationXML>
          <inkml:trace contextRef="#ctx0" brushRef="#br0" timeOffset="14180.4248">2262 1849 2451,'0'0'2451,"0"0"-129,0 0-516,0 0-129,0 0-516,0 0-129,0 0-516,-3-3 258,3 3-387,0 0 129,0-5-258,0 5 0,3-9 0,-3 9-129,9-12 129,-3 4 0,1-2-129,1 1 0,-1-1 0,1 0 0,1-2 129,-1 2-129,0-1 0,1 1 0,-1 0 0,0 1 0,0-1 0,0 1 0,-1 0 129,0 2-129,0 0 0,-1 2 0,-6 5-129,10-9 0,-10 9 0,8-4 0,-8 4 129,0 0-129,0 0 0,5 4 129,-5-4-129,0 5 129,0-5 0,0 9 0,0-2 0,0 0 0,0 3 0,0 1 129,0 2-129,-2 4 129,0 0-129,-1 2 129,0 1-129,-1 2 129,0-2-129,1 1 0,0-1 258,-1-1-258,1 0 129,1 2-129,-1 0 258,2 1-258,-2 1 129,1 0-129,0 0 129,0 2-129,0 0 0,-1-1 0,1-2-129,-1 1 0,-1-1 0,0 1 129,0-2-129,0-1 129,0-2-129,-1 0 129,0-3 129,0-1-129,1-5 0,0-2 0,-2-2 0,0-2 0,-2-3 0,-1-1 0,-1-5-129,1-4 0,-1-1 0,0-1 0,2-1-129,0-2 129,2 2-129,1 1 129,2 1 0,1 2-129,1 0 129,0 2 0,1 0-129,0 0 129,4-3 0,3 1-129,2-3 129,3-2 0,3-1 0,2-1-129,3-1 129,0 2 0,-1-1 0,1 2 0,-2 0 0,1 1 0,-2 3-129,0-3 129,-2 1-258,1 1 516,-1-3-516,0 1 258,-1 0-129,-1 0 129,-2 0 0,-3 0 0,-2 3 0,-2 1 0,-1 3 0,-3 6 0,-4-5 0,-3 5 0,0 1 0,-2 3 0,0 1 0,-1 1 0,0 1 0,2 1 0,1 0 0,1 2 0,1-1 0,0 2 129,3 3 258,0-1-387,0 0 129,2 1 0,0-1 0,0 0-129,1-1 129,1-1 0,1-3-258,2-2 258,-5-6-129,10 8 0,-3-7 129,0-1-129,2 0 129,1-4-129,2-2 129,0 0-129,0-4 0,1-1 0,0-1-129,-1-1 0,-1-1 0,-1 0 0,-1 0 0,-1 1 129,-1 1-258,0 1 258,1 0 0,0 1-129,1 2 129,-1-1-129,0 3 129,1-1 0,0 3 0,1 1-258,0 1 258,0 2 0,0 0 0,2 2 0,0 3 258,0 1-258,0 2 0,1 0 129,-2 2-129,-1 1 0,0 1 0,-1 0 129,-1-1 0,-2 2 0,-2-1-129,-2 1 129,-1-1 0,-1-1-129,-1-2 129,-4 0-129,-2 0 0,-2-3 0,-2-1 129,-3-2-129,-2 0 0,0-2 0,-1 0 0,-1-1 0,3 0-129,1 0 0,3 0 0,2 0-387,9 0-516,-8 0-774,8 0-2064,7 0-387,1-2-516,3-3-258</inkml:trace>
          <inkml:trace contextRef="#ctx0" brushRef="#br0" timeOffset="15225.6267">3029 1836 2451,'0'0'2709,"7"-4"-258,-7 4-645,0 0 0,0 0-258,0 0-129,0 0-258,2 9 0,-2-9-258,-2 14 258,-2-5-387,1 3 0,-2-1-129,1 1-129,-1 0 129,3 2-258,-2-2 129,2 1-129,0 0 0,1 1-129,-1-2 0,2 0 0,-1-1 0,1 0-129,0-2-129,0-1 0,0-8 0,4 8 129,-4-8 0,11 2-129,-4-2 129,1-3 0,2-4-129,0-1 129,3-2 0,0-1-129,0 0-129,0 0 129,1 0 0,-1 0 0,1 1 0,-2 0 0,-1 0-129,-1 1 129,-1 0 129,-1 0 0,-3 2-129,-1 1 0,-4 6 0,3-9 0,-3 9 0,0 0 0,0 0 0,0 0 0,0 0-129,0 0 129,1 4 0,-1-4 0,0 12 0,0-5 0,0 2 129,0-1 0,-1 1-129,-1 1 129,0 0 129,0 0-129,1 2 129,0 0-129,0-3 0,0 2-129,1-2 129,0-1-129,0-1-129,0 0 258,0-7-258,3 7 129,-3-7 0,5 6 129,-5-6-129,0 0 0,7 5 0,-7-5-129,6 0-129,-6 0-387,8 0-387,-8 0-1419,8-5-2064,-2 3-129,0-3-387,-6 5-387</inkml:trace>
        </inkml:traceGroup>
        <inkml:traceGroup>
          <inkml:annotationXML>
            <emma:emma xmlns:emma="http://www.w3.org/2003/04/emma" version="1.0">
              <emma:interpretation id="{C99063AC-EB09-4643-8555-6CE6883CAC4B}" emma:medium="tactile" emma:mode="ink">
                <msink:context xmlns:msink="http://schemas.microsoft.com/ink/2010/main" type="inkWord" rotatedBoundingBox="20259,11988 20297,11989 20296,12097 20258,12097"/>
              </emma:interpretation>
              <emma:one-of disjunction-type="recognition" id="oneOf5">
                <emma:interpretation id="interp25" emma:lang="de-DE" emma:confidence="0">
                  <emma:literal>.</emma:literal>
                </emma:interpretation>
                <emma:interpretation id="interp26" emma:lang="de-DE" emma:confidence="0">
                  <emma:literal>/</emma:literal>
                </emma:interpretation>
                <emma:interpretation id="interp27" emma:lang="de-DE" emma:confidence="0">
                  <emma:literal>\</emma:literal>
                </emma:interpretation>
                <emma:interpretation id="interp28" emma:lang="de-DE" emma:confidence="0">
                  <emma:literal>I</emma:literal>
                </emma:interpretation>
                <emma:interpretation id="interp29" emma:lang="de-DE" emma:confidence="0">
                  <emma:literal>l</emma:literal>
                </emma:interpretation>
              </emma:one-of>
            </emma:emma>
          </inkml:annotationXML>
          <inkml:trace contextRef="#ctx1" brushRef="#br0">5234 2296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0,38-82 0,-38 82 0,0 0 0,0 0 0,0 0 0,0 0 0,0 0 0,0 0 0,0 0 0,0 0 0,0 0 0,0 0 0,0 0 0,0 0 0,0 0 0,0 0 0,0 0 0,0 0 0,0 0 0,0 0 0,0 0 0,0 0 0,0 0 0,0-26 0,0 26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      </inkml:traceGroup>
      </inkml:traceGroup>
    </inkml:traceGroup>
    <inkml:traceGroup>
      <inkml:annotationXML>
        <emma:emma xmlns:emma="http://www.w3.org/2003/04/emma" version="1.0">
          <emma:interpretation id="{62DA44A7-AEF9-400B-B800-FC578734AF5C}" emma:medium="tactile" emma:mode="ink">
            <msink:context xmlns:msink="http://schemas.microsoft.com/ink/2010/main" type="paragraph" rotatedBoundingBox="15923,12169 17752,12198 17746,12556 15918,125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2D672A-B038-443C-89BE-707616D95517}" emma:medium="tactile" emma:mode="ink">
              <msink:context xmlns:msink="http://schemas.microsoft.com/ink/2010/main" type="line" rotatedBoundingBox="15923,12169 17752,12198 17746,12556 15918,12527"/>
            </emma:interpretation>
          </emma:emma>
        </inkml:annotationXML>
        <inkml:traceGroup>
          <inkml:annotationXML>
            <emma:emma xmlns:emma="http://www.w3.org/2003/04/emma" version="1.0">
              <emma:interpretation id="{17B11AD1-F9A4-4E5C-BE5F-76C87DDFA7B7}" emma:medium="tactile" emma:mode="ink">
                <msink:context xmlns:msink="http://schemas.microsoft.com/ink/2010/main" type="inkWord" rotatedBoundingBox="15922,12278 16538,12288 16534,12537 15918,12527"/>
              </emma:interpretation>
              <emma:one-of disjunction-type="recognition" id="oneOf6">
                <emma:interpretation id="interp30" emma:lang="de-DE" emma:confidence="0">
                  <emma:literal>an</emma:literal>
                </emma:interpretation>
                <emma:interpretation id="interp31" emma:lang="de-DE" emma:confidence="0">
                  <emma:literal>au</emma:literal>
                </emma:interpretation>
                <emma:interpretation id="interp32" emma:lang="de-DE" emma:confidence="0">
                  <emma:literal>cm</emma:literal>
                </emma:interpretation>
                <emma:interpretation id="interp33" emma:lang="de-DE" emma:confidence="0">
                  <emma:literal>am</emma:literal>
                </emma:interpretation>
                <emma:interpretation id="interp34" emma:lang="de-DE" emma:confidence="0">
                  <emma:literal>em</emma:literal>
                </emma:interpretation>
              </emma:one-of>
            </emma:emma>
          </inkml:annotationXML>
          <inkml:trace contextRef="#ctx0" brushRef="#br0" timeOffset="-3.77559E6">1119 2589 2580,'8'-2'2967,"-8"2"-516,0 0-258,0 0-129,0 0 0,0-9-387,0 9-129,0 0-258,0 0-258,-2-12-258,2 12 0,-4-9-129,4 9-258,-7-12 0,7 12-129,-9-15 129,0 7-129,0-1-129,-1 1 0,0 1 0,-1 1 0,-1 1-129,-1 1 0,0 2 129,0 0-129,2 2 0,-1 0-129,1 0 129,1 4 0,-1 1-129,0 5 129,3 1 0,0 1 0,-1 3-129,4 1 258,-1 0-258,2 0 129,1 0 0,2-3 129,1 0-258,0 0 258,3-1-129,1-2 129,0 3-129,2-1 387,0-1-258,0-1 129,1-2 0,1-1 0,0-2-129,1-5 387,2 0-387,0-5-258,0-3 258,2-1-258,1 0 129,0-4-258,0 0 258,0 2-258,-2-2 258,-1 0 0,0 1 0,-2 0-129,-2 1 129,-1 3 129,-3 0 0,-3 8-129,4-11 129,-4 11 0,0 0 129,0-8-258,0 8 129,0 0-129,0 0 0,0 0 0,0 0 0,0 0 0,0 6 0,0 2 129,0 1-129,-1 3 129,-1 0 0,1 1 0,-1 0-129,1-1 129,1 0-129,0-2 0,0-1 0,0-1 0,0-8 129,7 11-129,-7-11 129,15 3 0,-5-3 0,2-5-129,3-4 129,1-2-129,2-3 0,1-2 0,0-2 0,-2 2 0,-2-1 0,-3 4-129,-1 2 258,-4 2-129,-7 9 129,4-10-129,-4 10 129,0 0-129,-6 5 0,0 2 0,0 3 0,1 0 0,-1 1 0,1 1 0,3-1 0,1-1 0,0-2 0,1-8 129,1 13-129,-1-13 0,9 9 0,-9-9 0,12 4 0,-2-3 0,2-1 0,1-1-129,2-6 129,2 1 0,-1-4 0,2-1-129,0 0 129,-2 1 0,-4 1 0,-2 1 0,-10 8 0,11-9 0,-11 9 129,0 0-129,0 0 129,0 7 0,-1 2-129,-1 1 129,0-1-129,0 3 0,1-1 129,1 2-129,0-3 129,0-1-129,1-1 0,3 4 0,0-4 129,1 2 0,-1 0-258,-4-10 0,11 15-516,-11-15-1161,10 1-2451,-10-1-516,11-13-129,-6-1-645</inkml:trace>
        </inkml:traceGroup>
        <inkml:traceGroup>
          <inkml:annotationXML>
            <emma:emma xmlns:emma="http://www.w3.org/2003/04/emma" version="1.0">
              <emma:interpretation id="{D61C5378-957D-45DE-B86A-C9182AB0E398}" emma:medium="tactile" emma:mode="ink">
                <msink:context xmlns:msink="http://schemas.microsoft.com/ink/2010/main" type="inkWord" rotatedBoundingBox="16832,12183 17752,12198 17746,12556 16826,12541"/>
              </emma:interpretation>
              <emma:one-of disjunction-type="recognition" id="oneOf7">
                <emma:interpretation id="interp35" emma:lang="de-DE" emma:confidence="0">
                  <emma:literal>das</emma:literal>
                </emma:interpretation>
                <emma:interpretation id="interp36" emma:lang="de-DE" emma:confidence="0">
                  <emma:literal>den</emma:literal>
                </emma:interpretation>
                <emma:interpretation id="interp37" emma:lang="de-DE" emma:confidence="0">
                  <emma:literal>des</emma:literal>
                </emma:interpretation>
                <emma:interpretation id="interp38" emma:lang="de-DE" emma:confidence="0">
                  <emma:literal>dees</emma:literal>
                </emma:interpretation>
                <emma:interpretation id="interp39" emma:lang="de-DE" emma:confidence="0">
                  <emma:literal>deis</emma:literal>
                </emma:interpretation>
              </emma:one-of>
            </emma:emma>
          </inkml:annotationXML>
          <inkml:trace contextRef="#ctx0" brushRef="#br0" timeOffset="-3.7735E6">2007 2644 516,'9'-20'4128,"-9"20"129,5-16 0,-4 6-1161,-1 10-387,1-17-903,2 8-387,-3-1-387,0 1-258,-5-1 0,1 1-258,-4 1-129,8 8-129,-17-13 0,4 9-129,-1 3 0,-1 1 0,-3 5-129,0 3 129,1 2-129,-1 4 129,0 2-129,3 0 129,1 1-129,3 1 129,4-3-129,0 1 129,3-1-129,4 0 129,0-1-129,4 0 258,2-4-129,3 1 129,1-5-129,3-1 129,1-5-258,3-1 0,2-8 0,2 0-129,1-4 0,-1-5-129,2-2 129,-1-2-258,3 0 129,-6-2 0,0 3 129,-3 1 0,-3 2 0,-2 1 129,-3 3 0,-3 1 0,-2 1 129,0 0-129,-2 0 129,1-1-129,-2 0 129,0 1 0,0 1-129,0 3 129,0 8 0,0-11 0,0 11-129,0 0 129,0 0-129,0 0 0,-6 1 0,3 7 0,-1 4 0,-1 0 0,1 2 129,0 4 0,-1 0-129,2 1 129,-1-1 0,1 2 0,-1-1 0,2 0 0,-2-1 0,2-2 0,-1 2-129,0-2 129,1-3 0,1 0-129,1-4 0,0 0 0,0-9 0,0 13 0,0-13 0,5 10 0,-5-10-129,10 12 258,-2-6-129,1 0 129,2-1-258,2 0 258,0-1-258,2-4 258,1-2-258,-1-5-258,1 0 258,1-2-129,1-1 129,0 0-129,1-3 129,0 1-129,-1 0 258,0-2 0,0-1 0,-1 0 0,-2-1 0,-4 0 129,-1 1-129,-4 1 129,-3 0 0,-3 4-129,-2 3 129,-6 0 0,-3 5-129,0 1 129,-2 1-129,-2 2 0,1 3 0,-1 4 129,3-2-129,0 3 0,1-1 0,1 1 129,1 0-129,1 3 0,2-1 0,-1 0 0,2 1 0,1 1 0,1 0 0,2-1 0,1 2 0,0-1 129,1-2-129,3-2 129,2-1-258,-6-9 258,16 13-129,-4-13 0,2-1-129,2-7-129,-1-1 0,2-5 0,0 0 129,-1 0-258,-1-2 258,-3 6-129,-4 0 258,-8 10 0,9-10 129,-9 10 0,0 0 0,-5 5 0,-2 3 0,2 1 0,0 3 129,0 2-129,1-2 0,3 0 129,1-1-129,1-3 129,-1-8-258,10 11 258,-2-8-258,3-3 129,2-6-129,1 0-258,2-3 129,-1 1 0,1-3 0,-3-2-258,1-2 258,-3 2-129,-2 1 129,-2-2 129,0 2 0,-3 2-129,0 0 129,0 2 0,-4 8-129,9-10 129,-9 10 0,12-10-129,-2 5 129,1 3 0,2-2 0,0 2 129,2 2-129,-2 0 129,0 6 0,-2 0 0,-2 4 0,-1 2 0,0 0 0,-3 1 0,1 0 0,-1 0 0,-2-2 0,0 2 129,-2 1-129,-1 0 129,0-2-129,3 0 129,-3-2 0,0 0 0,-4-2 0,4-8 0,-9 9 0,0-8-258,0-1 0,-4 0 129,1-2-516,-2-2 129,3 3-774,-1-7-1677,12 8-2322,-6-8 258,9-1-645,9 1-516</inkml:trace>
        </inkml:traceGroup>
      </inkml:traceGroup>
    </inkml:traceGroup>
    <inkml:traceGroup>
      <inkml:annotationXML>
        <emma:emma xmlns:emma="http://www.w3.org/2003/04/emma" version="1.0">
          <emma:interpretation id="{3D033CAC-DDDD-42DB-9F29-F115B9259A8D}" emma:medium="tactile" emma:mode="ink">
            <msink:context xmlns:msink="http://schemas.microsoft.com/ink/2010/main" type="paragraph" rotatedBoundingBox="15945,12852 16835,12851 16836,13217 15946,13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3EABCB-239F-48C4-B42A-3852CA9EE286}" emma:medium="tactile" emma:mode="ink">
              <msink:context xmlns:msink="http://schemas.microsoft.com/ink/2010/main" type="line" rotatedBoundingBox="15945,12852 16835,12851 16836,13217 15946,13218"/>
            </emma:interpretation>
          </emma:emma>
        </inkml:annotationXML>
        <inkml:traceGroup>
          <inkml:annotationXML>
            <emma:emma xmlns:emma="http://www.w3.org/2003/04/emma" version="1.0">
              <emma:interpretation id="{0945425C-882D-40CA-BD4C-C3B5D7F83CDD}" emma:medium="tactile" emma:mode="ink">
                <msink:context xmlns:msink="http://schemas.microsoft.com/ink/2010/main" type="inkWord" rotatedBoundingBox="15945,12852 16835,12851 16836,13217 15946,13218"/>
              </emma:interpretation>
              <emma:one-of disjunction-type="recognition" id="oneOf8">
                <emma:interpretation id="interp40" emma:lang="de-DE" emma:confidence="0">
                  <emma:literal>Volk</emma:literal>
                </emma:interpretation>
                <emma:interpretation id="interp41" emma:lang="de-DE" emma:confidence="0">
                  <emma:literal>VolR</emma:literal>
                </emma:interpretation>
                <emma:interpretation id="interp42" emma:lang="de-DE" emma:confidence="0">
                  <emma:literal>volle</emma:literal>
                </emma:interpretation>
                <emma:interpretation id="interp43" emma:lang="de-DE" emma:confidence="0">
                  <emma:literal>VOIR</emma:literal>
                </emma:interpretation>
                <emma:interpretation id="interp44" emma:lang="de-DE" emma:confidence="0">
                  <emma:literal>Vock</emma:literal>
                </emma:interpretation>
              </emma:one-of>
            </emma:emma>
          </inkml:annotationXML>
          <inkml:trace contextRef="#ctx0" brushRef="#br0" timeOffset="-3.77174E6">922 3079 3999,'6'-12'3741,"-6"12"-129,0 0-258,0 0-1161,0 0-1032,0 0-129,-2 9-387,2 2-129,-2-2-129,2 6 129,-2-2 258,2 4-129,-1 0-129,1 2 129,0-1-129,0 3-129,0 1 129,0-2-129,1 2-129,0-3 0,0-3 0,1-1-129,-1-2 129,1-2 0,-2-11-258,3 11 129,-3-11 0,0 0 0,0 0 129,0 0-129,0 0 0,7-4 0,-3-8 129,2-1-258,-1-5-129,2-1 0,1-3 0,2-1 0,0-4 0,2 1 0,0 1 0,4 2 0,0 1 129,0 1 0,0 2-129,-2 4 0,-1 3 0,-4 4 0,-1 3-258,-8 5-258,0 0-387,0 0-1677,0 0-1419,0 0-258,0 0-129,0 0-387</inkml:trace>
          <inkml:trace contextRef="#ctx0" brushRef="#br0" timeOffset="-3.77102E6">1248 3203 3096,'0'-8'2967,"0"8"774,-10 0-387,10 0-1161,-17 7-774,10 2-387,-5-2 0,3 6-129,-3 1 129,5 2-258,-3-1 0,4 3-129,0-3-258,3 3 129,0-2-129,3 0 129,2-3-258,2-2 0,2-1 0,4 0 0,2-4 0,2 1 0,1-6 0,4-1-129,-1 0 129,1-5-129,2-4 0,0-3 0,-2-1 0,-1-4 0,-4-3-129,-4 1 129,-4-1-129,-5 1 0,-2 1 0,-7 2 0,-5 2 0,-4 5-129,-2 3 129,-2 4 0,2 2-129,0 0 0,4 3-387,-1 1-516,8 8-1161,0-5-1935,8-7 0,-4 11-516,4-11-258</inkml:trace>
          <inkml:trace contextRef="#ctx0" brushRef="#br0" timeOffset="-3.77058E6">1529 3103 8514,'3'-7'4386,"-3"7"-258,0 0-258,-6 0-1935,4 7-1032,-4 3-258,1 4-129,-2 0-129,0 4 129,-2 2-129,2 1 129,-2 2 0,3 2-129,1-3 0,1 0-129,2 0 0,0-3-129,2-1-129,0-4-129,5-2-516,-5-12-258,10 14-903,-10-14-2580,0 0-129,11 0 0,-11 0-387</inkml:trace>
          <inkml:trace contextRef="#ctx0" brushRef="#br0" timeOffset="-3.76973E6">1685 3052 6966,'0'0'4128,"-5"0"0,-1 8-258,4 4-2064,-6 1-645,3 5-129,-4 0-129,5 4 129,-4 1-129,3 2-258,-2 0 0,1 3 0,0-5-129,0 2-129,1-3-129,1-3-129,0-3 0,0-2 129,3-6-387,1-8 129,-1 7-129,1-7-129,0 0 0,-4-6-129,4-3 0,0-8 0,1 1-387,2-8 129,3 0-129,-1-2 0,7 2 0,-2 0 129,4 2 129,-2 3 129,2 7 258,0 0 0,0 4 129,2 4 129,-4 2 129,3 2 0,-3 1 0,-1 4 129,0 1-129,-1 3 129,-2-1-129,-1 0 129,-1 0-129,-6-8 129,6 13-129,-6-13 129,2 13-129,-2-13 0,-4 12 0,-2-3 0,-2-3-129,-2 3 0,-1-3 129,0 1-129,-1-2-129,1-2 129,-1 0 0,3-1 0,1-2-129,8 0 0,-10 0-258,10 0 129,0 0 129,0 0-258,-5 11 129,5-3 129,0 0 0,1 0 0,2 4 258,0-3-129,1 1 129,0 0 129,3-2-258,1 0 129,-8-8-129,15 13 0,-7-7 0,-8-6 129,14 9-258,-14-9 0,13 6-258,-13-6-387,17 0-2064,-17 0-1806,15-9 0,-15 9-387,10-14-774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6:50.5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1C0737-111D-4EC8-8757-C1B361F5BEF1}" emma:medium="tactile" emma:mode="ink">
          <msink:context xmlns:msink="http://schemas.microsoft.com/ink/2010/main" type="inkDrawing" rotatedBoundingBox="7139,14202 18215,14131 18216,14198 7140,14269" shapeName="Other"/>
        </emma:interpretation>
      </emma:emma>
    </inkml:annotationXML>
    <inkml:trace contextRef="#ctx0" brushRef="#br0">16 89 129,'-9'4'1419,"9"-4"129,0 0 129,0 0 0,-9 2 0,9-2-258,0 0 0,0 0-258,0 0-258,6-5-129,-6 5-258,0 0-129,10-4 129,-10 4 0,0 0 0,9-1 0,-9 1 0,9 0 0,-2 0-129,2-2 129,1 1-129,2-1-129,1 1 0,2 0-258,-1 0 129,0 1 0,2 0 0,-3 0-129,2 0 129,1 0 129,2 0-129,-2 0 129,3 0-129,3-2 129,-2 1-129,1-1 0,1 2 0,1 0 258,0 0-387,1 0 129,-1 3 0,0 1 0,1-1 0,1 1-129,1-1 129,-2-1-129,1 0 129,0-2-129,1 0 0,1 0 0,1 0 0,-2 0 0,1-2 129,-2 1-129,2 1 0,-1 0 0,-1 0 129,-3 0-129,2 1 129,0 1-129,1-1 0,2 0 0,1-1 129,0 0-129,1 0 0,-1 0 0,1 0 0,-3 0 0,-2 0 0,-3 0 0,0 0 0,0 2 0,-4-1 129,2 2-129,0-2 0,0 2 0,0-1 0,1 0 129,-1-1-129,0 3 0,3-3 129,-1 0-129,2-1 129,1 0-129,3 0 0,2 0 129,2 0-129,1-2 129,2-2-129,-3 2 129,1-1-129,-2 2 0,-1-1 129,-4 1-129,3 0 129,-2 0-129,1 0 0,4-2 258,0 2-258,0-3 0,4 3 129,-1-2-129,1 1 0,-1 1 129,-3 0-129,-3 1 0,0 0 0,1 0 129,-2 0-129,-2 0 129,2 0-129,-1 0 0,4 0 0,-3-2 129,1-1-129,-1 1 0,-1 1 0,-1-1 0,0 0 129,-3 1-129,2 1 129,-1 0-129,1 0 0,2-2 129,1 2-129,1-1-129,3 0 258,-2 0-129,-1 0 0,3-1 129,-3 1-258,0 0 258,-1 1-129,0 0 0,-2 0 0,1 0 0,-1 0-129,1 2 129,1 0 129,2-2-129,2 0 0,1 0 0,2 0 129,3-3-129,0 1 0,0-1 0,1 1 0,-3 0 0,-1 0 0,-2 1 0,1 0 0,-2-1 0,1 1 0,-1-1 0,0 2 0,2-2 129,-2 2-258,1 0 258,-2 0-129,0 0 0,-1 0 0,1 0 0,-3 1 0,0 0 0,3 1 0,-1 0 0,0-1 0,4 0 0,0-1 0,1 0 0,3 0 129,1 0-258,-1 0 129,2 0 0,2 0 0,-2 0 258,1 0-258,0 0 0,-2 0 0,0 0 129,-1 0-129,-3 0 0,0 0 0,-3 0 0,-2 0 0,-1 0 129,-1 0-258,-1 0 129,0 0 0,1 0 0,0 2 0,-1-2 0,2 0 129,0 0-129,1 0 0,0 0 0,1 0 0,0 0 0,0 0 0,0 0 0,-1-1-129,2 0 129,-1 1 0,-1-1 0,-1 0 0,1 0 129,0 0-129,1 0 0,3 0 129,-1 0-129,5 0 0,3 0 0,0-1 0,4 2-129,0-1 129,2-1 0,0 0 258,-1-1-258,-1 1 129,-1 0-129,-1 0 258,-2 2-258,0-2 129,-2 2-129,0 0-129,-1 2 129,-2 1-129,-1-2 129,0 2-129,-1-1 129,-1 0-129,-1-1 129,-1 1 129,1-2-129,-3 2 0,0-1 0,0 0 129,1 0-129,2 0 129,0 1-129,0-1 129,3-1-129,4 1 0,0-1 0,0 0 129,0 0-258,-2 0 258,0 0-129,-3 1-129,-3 0 129,0 0 0,-2 0 0,1 1 0,-2 0 0,3-2 0,-2 1 0,3 0 0,0 0 0,4-1 0,-1 0 129,1 0-258,0 0 129,0 0 0,1 0 0,-2 0 0,0 0 0,-2 0 0,-2 0 0,0 0 0,-1 0 0,0 0 0,-1 0 0,-1 0 129,-1 1-129,2-1 0,0 2 0,1 0 0,2-2 0,2 1 0,0-1-129,2 0 129,3 0 0,1 0 0,-2 1 0,1-1 0,2 1 0,-2-1 0,2 1 0,-2-1 0,-1 0-129,1 2 129,2-2 0,-2 0 0,0 0 0,-3 0 0,0-2 0,-1 2 0,1-1 0,-1 0-129,-4 0 129,1 1 0,0 0 0,1-1 0,1 1 0,1-2-129,0 1 129,2 0 129,3 1-129,2-1 0,1 0 0,0 0 0,0 0 0,0 1 0,-1 0 0,-3 0 0,-2 0 0,-1 0 0,0 0 0,-1 0 0,0-1 0,0-2 0,1 2 0,0 1 0,0-3 0,-2 2 0,-1-1 129,0 0-258,-2 1 258,-1 0-258,-2 0 129,-1-1 0,1 2 0,-1-2-129,1 1 129,1-1 0,1 0-129,1 1 129,-1-1 0,-1 2 0,2-2 0,0 0 0,-2 0 0,2 2 0,-2-1 0,1 1-129,3-1 129,1 1 0,-2 0-129,1 0 129,1 0 0,-4 1 0,2 0 0,0-1-129,0 0 129,-3 0 0,0 0 0,1-1 0,-2 0 0,1 0 0,0 1 0,-2-1 0,0 1 0,0-1 0,0 0 0,0 0 0,1-1 0,1 0 0,-1 0 0,0-1 0,2 2 0,-3-2 0,0 2 0,1 0 0,-4 1-129,2 0 129,-4 0 0,1 0 0,-3 1-129,-1-1 129,-2 0 0,-4 0 0,-5 0 0,-7 0 0,12 0 0,-12 0 0,9 0 0,-9 0 0,0 0 0,13 2 0,-13-2 0,12 0 0,-12 0 0,13 0 0,-13 0 0,9 0 0,-9 0 0,10 0 0,-10 0 0,9 0 0,-9 0 0,13 2-129,-3-1 129,1 3 0,1-2 0,3 2 0,0-1 0,0 0 0,0-3 0,-2 2 0,-1-2 0,-4 0 0,1 0 0,-9 0 0,11-2 0,-11 2 0,0 0 0,8-10-129,-8 10-258,0-7-903,0 7-2580,0 0-516,0 0-387,6-6-645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49:27.7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B3D012-5794-47DD-84F0-4A5297618B52}" emma:medium="tactile" emma:mode="ink">
          <msink:context xmlns:msink="http://schemas.microsoft.com/ink/2010/main" type="writingRegion" rotatedBoundingBox="16141,15801 17775,15900 17746,16376 16112,16277"/>
        </emma:interpretation>
      </emma:emma>
    </inkml:annotationXML>
    <inkml:traceGroup>
      <inkml:annotationXML>
        <emma:emma xmlns:emma="http://www.w3.org/2003/04/emma" version="1.0">
          <emma:interpretation id="{AAD7CFE0-0840-4724-A0E0-5B08E9989DBD}" emma:medium="tactile" emma:mode="ink">
            <msink:context xmlns:msink="http://schemas.microsoft.com/ink/2010/main" type="paragraph" rotatedBoundingBox="16141,15801 17775,15900 17746,16376 16112,16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A8B1F-01E8-424F-8F9A-66C958B756CE}" emma:medium="tactile" emma:mode="ink">
              <msink:context xmlns:msink="http://schemas.microsoft.com/ink/2010/main" type="line" rotatedBoundingBox="16141,15801 17775,15900 17746,16376 16112,16277"/>
            </emma:interpretation>
          </emma:emma>
        </inkml:annotationXML>
        <inkml:traceGroup>
          <inkml:annotationXML>
            <emma:emma xmlns:emma="http://www.w3.org/2003/04/emma" version="1.0">
              <emma:interpretation id="{77C13A5D-9CEC-4DEF-9A6C-3D2437A1E901}" emma:medium="tactile" emma:mode="ink">
                <msink:context xmlns:msink="http://schemas.microsoft.com/ink/2010/main" type="inkWord" rotatedBoundingBox="16141,15801 17775,15900 17746,16376 16112,16277"/>
              </emma:interpretation>
              <emma:one-of disjunction-type="recognition" id="oneOf0">
                <emma:interpretation id="interp0" emma:lang="de-DE" emma:confidence="0">
                  <emma:literal>Fokus</emma:literal>
                </emma:interpretation>
                <emma:interpretation id="interp1" emma:lang="de-DE" emma:confidence="0">
                  <emma:literal>F0kus</emma:literal>
                </emma:interpretation>
                <emma:interpretation id="interp2" emma:lang="de-DE" emma:confidence="0">
                  <emma:literal>FokUs</emma:literal>
                </emma:interpretation>
                <emma:interpretation id="interp3" emma:lang="de-DE" emma:confidence="0">
                  <emma:literal>Foku9</emma:literal>
                </emma:interpretation>
                <emma:interpretation id="interp4" emma:lang="de-DE" emma:confidence="0">
                  <emma:literal>Fokin</emma:literal>
                </emma:interpretation>
              </emma:one-of>
            </emma:emma>
          </inkml:annotationXML>
          <inkml:trace contextRef="#ctx0" brushRef="#br0">952 716 903,'0'0'1677,"0"-4"0,0 4-129,0 0 129,0 0-258,0 0-129,0 0-258,0 0-258,0 0 0,0 0-258,0 0 0,-4 0 0,4 0-129,0 0 129,0 0-258,0 5 129,0-5 0,0 6 129,0-2-129,0 2 0,0-1-129,0 3 129,-1 1-129,0 1 0,-1 0-129,0 2 0,-1 0 0,-1 1 0,1-1-129,-2 1 129,1-1 0,0-1 0,0 0-129,0 0 129,1 2 0,0-1-129,0 1 0,1-1 0,0 1 0,0 0 0,1-1 0,-1 0-129,-1 0 129,1-3 129,0 1-129,-1 0 129,-1-1-129,1-1 0,-1-1 129,1-1-129,-1 0 0,1-2 129,0 0-129,3-4 0,-4 4 0,4-4-129,0 0-258,0 0-1548,-5 0-1935,5 0-516,0-7 0,0-1 0</inkml:trace>
          <inkml:trace contextRef="#ctx0" brushRef="#br0" timeOffset="717.6013">820 694 903,'-5'-7'2709,"5"7"-774,0 0-258,-6-3-258,6 3 129,-5-1 129,5 1-258,-5-1 0,5 1-129,-4-1-129,4 1-516,0 0 129,0 0-387,4 1 0,2 0 0,0-1 0,2 0 0,1 1-129,2-1 0,1 0 129,1 0-258,1-1 258,2 1-258,-1-2-129,1 0 0,0 0 0,1 1 0,-2-1 0,1 0 0,-2 1 0,0 0 0,-1 0 0,-1 1 0,-1-1 0,-2 1 0,0 0 0,-2 0 0,0 0 0,-2 0 0,-1 0 0,-4 0-129,7 0-387,-7 0-129,4 1-903,-4-1-1935,0 0-1032,-4 2 129,-1-2-258</inkml:trace>
          <inkml:trace contextRef="#ctx0" brushRef="#br0" timeOffset="1887.6029">760 864 645,'7'7'3612,"3"-4"129,-4-3-258,1-2-1806,2 1-774,1 0-516,0-2 0,1 2 129,0-1 0,-1 0 129,1 1 0,-2-1 129,1 2 0,0-1-129,1 1 0,1-1-258,1 1 0,1-2-129,1 1-129,1-1 0,1 0 0,-1 0-129,0 0 129,1 1 0,-2-1-129,0 1 0,-1 0 258,-1 1-258,-1-1 0,-1 1 129,-2-1-129,0 1 0,-2 0 0,-1 0 0,0 0 0,-2-1 0,-4 1 0,6 0 129,-6 0-129,3-1 0,-3 1 0,0 0 0,0 0 129,0 0-129,0 0 0,0 0 0,0 0 0,-2 1 0,-2 2 0,0 1 0,-1 0 0,0 1 0,0 2 0,-1 0 0,0 1 129,0 1-129,0 1 129,-1 1-129,0 1 0,0-1 0,-1 2 0,-1-2 0,2 1-129,0 0 129,2-2-129,1-1 129,1 0 0,2-2 0,1 0 129,4-1-129,0-1 0,3-2 0,2 0 0,0-3 0,2 0 129,1-1-129,0-2 0,1-3 0,1 0 0,-1-2 0,2 0 0,-1 0 0,0-2-129,0 1 129,0-2 0,-2 1-129,-1 0 387,-1-1-258,-2 1 129,-3 1 0,-2 0 0,-2 0 0,-1 3 129,-5 0-129,-2 1-129,-2 1 258,0 1-258,-2 1 129,-1 1 0,0 1 0,1 0-129,-1 0 129,1 0-129,2 1-129,-1 0 129,3 0-387,1-1-258,6 0-903,-8 1-2709,8-1-258,0 0-258,0-4-258</inkml:trace>
          <inkml:trace contextRef="#ctx0" brushRef="#br0" timeOffset="3244.8057">1508 639 1935,'4'-6'3354,"-4"6"0,0 0-1677,0 0-516,0 0-258,0 0-129,0 4 129,0 1-258,-2 0 387,0 3-129,-3-1-129,1 4 0,-1-1 0,0 6-129,-1 0-258,0 4 0,-2 1-129,1 2 0,-1 2-129,0-2 129,0 3-129,0-2-129,-1-1 0,0-2 0,1-1 129,-1-2-258,1-2 129,1-1 0,1-3 0,0-2 0,2-1 0,-1-3 0,3-3 0,2-3 129,0 0-129,0 0 0,-3-6 0,3-1 0,2-1 0,1-2 0,0 0 0,1-2-129,0 0 129,2-1 258,1 0-258,0 1 0,1 0 258,0-1-258,1 1 129,1-1 0,0 2-258,0-1 129,0 0 0,0 0 0,1 0-129,0 1 129,1 1 0,-1 1 0,1 1 0,0 2 0,0 1 0,1 2 0,-2 0 129,1 3-129,-1 0 0,-1 0 129,0 4-129,-2 3 129,-1 0-129,-1 2 129,0 0-129,-1 1 129,-2-1 0,-2 1-129,0-3 129,-1 0-129,-1-3 129,-2 0-129,-3 0 129,-2-1-129,-2 0 0,-2 0 129,-1 0-129,-1 0 0,0 1 0,0 0 0,1 0-129,1 1 258,1 1-129,2 1 0,1 1 0,2 0-129,2 0 129,2-1-129,1 1 258,1-1-258,3 0 129,1-2 0,2-1 258,3 2-129,-1-1 0,1 1 129,2 0-129,-1-1 0,0 0 0,-1 1-129,0 0 129,0-1 0,1 0 129,-1-1-258,0 0 129,0-1 0,-1-1-129,1-1 129,-1-1-258,-3 0-387,0 0-258,-4-4-1161,2 0-2451,-1-1-516,-1-2-129,0 0-387</inkml:trace>
          <inkml:trace contextRef="#ctx0" brushRef="#br0" timeOffset="4040.4071">1837 770 4257,'5'4'4902,"-5"-4"-258,0 5-516,-2-1-1935,-2 0-1677,1 3-387,-1 1-129,0 0 129,-1 2 0,0 1 129,-1 1 0,1 0 258,-1 0-258,1 2 258,0 0-258,1 0 0,1-2-129,1 0-129,1-2 129,0 0-258,1-1 129,1-3-258,2-1 387,1-1-129,0-2 0,2-1 129,1-1-129,2-1 0,1-2 129,0-2-129,2-1 0,2-2 0,1-2 129,1 0 0,0 0-129,1-2 129,-2 1 0,1-1 0,-1 0-129,-1 1 129,-1 0 129,-2 1-258,-2 0 0,-2 1 0,-1 1 129,-1 2-129,-3 1 129,-2 5-129,3-5 129,-3 5-129,0 0 0,0 0 0,0 0 0,-4 3 129,0 2-129,-1 2 129,1 1-129,-2 2 129,0 1 0,1 1 0,0 0-129,1 2 129,0-1-129,1 0 0,1-1 0,0 0-129,1 0 129,1-1-129,0-1 258,0 0-258,3-2 129,1-1 129,1 0-129,1-3 0,1 0 0,1-2-129,0 0-129,0-2-129,1 0-516,-2-6-774,2 1-2967,-1 0-258,0-2-258,0-2-258</inkml:trace>
          <inkml:trace contextRef="#ctx0" brushRef="#br0" timeOffset="5179.2091">2371 818 2322,'8'0'1548,"-2"-1"-516,-6 1 129,5-2 129,-5 2 0,4-4 387,-4 4 0,0-4-129,0 4 0,-2-6-387,2 6 0,-7-6-129,2 5-258,-2-2-258,0 2 0,-2 1-129,1 0-129,-2 1 0,1 2 0,-1 0-129,0 0 258,0 1-258,2-1 0,0 1 0,2-1 0,2 0 0,2 1 0,2 0 0,1 1-129,3 0 0,1 0 129,1 1-129,1 0 129,-1 0-129,0 1 0,0-1 0,-1 1 129,1-1-258,-1 1 258,1 1-129,-1 1-258,1-2 258,-1 1-129,0-1 129,1 1-129,-1 0 129,0-1-129,-1 0 129,1-1 0,-2 1 0,0 0 0,-1 0 0,0 0 129,-2 0-129,0-1 0,-2 0 0,-1-1 129,-1 1-129,-1-1 129,-1-1-129,0 0 0,0 0 129,-1-1 0,0-2 0,-1 1 0,0-1 0,0-1 0,-2 0 0,1 0 0,-1 0 0,0 0 129,-1-1 0,1 0-129,-1 1 0,0-1 129,1 0-129,1 1 0,0-1 129,0 0-129,2 0-129,1 0 0,1-1-129,0-1-387,5 3-903,-5-5-3096,5 0-387,2-2-387,1-1-387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5:09.50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25 131 1935,'-19'-5'2967,"19"5"129,-9-13-1548,9 13-258,0 0-258,-5-14 0,5 14 0,0 0-129,0 0 129,0 0-129,0 0-258,0 0-129,0 0-258,0 0 258,0 0-258,0 0 0,11-10 129,-11 10-129,22-10 129,-9 7-129,4-2 0,-1 1 0,4 0 0,-3 3-129,1-1 129,-2 2 0,3 0-129,-2 0 129,2 0-129,-1 0 0,5 0 129,1 0-129,4-4 129,2-2-129,1-4 0,3 2 0,0-1 0,-2 0 0,-2 2-129,-3 1 0,-4 5 129,-1 1-129,-4 0 0,-3 0 129,1 3 0,-1-1 0,3 0 129,-2-2-129,3 2 0,-4-2 0,2 0-129,-2 0 129,-1 0-129,-2 1 0,-2 1-258,-10-2-258,20 11-387,-3 2-1419,0-4-1806,2-2-645,2-2-129,0-9-258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5:10.56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3 141 2322,'-2'-7'2967,"-1"-4"129,3 11-1032,0 0-516,0-17-129,0 17-258,12-16 129,2 10-258,2-6-129,8 4-129,4-3-258,7 4-129,2-2 129,4 4-129,1-1-129,5 2 129,-3-2-129,2 2 129,-3-1 0,2 3-258,-4-1 129,0 1-129,-1 1 0,-4 1 0,-3 0 0,-5 0-129,-3 1 0,-5 3 129,-4-2-258,-4 3 129,-12-5-516,7 15-1032,-4-2-2193,-3-1-516,0-12-258,0 0-516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5:11.89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0 155 1419,'0'0'2709,"8"0"-1032,-8 0-129,19-9-387,-19 9 129,19-11 0,-19 11 0,17-10-129,-17 10-129,14-8-258,-14 8-129,17-6 0,-17 6-129,26-8 0,-11 1 0,7 1 129,5-3-129,6 3 0,2-5 129,3 6-258,0-4 129,1 6 0,-3-3-129,2 4 0,-4-3 0,-2 2-129,-1-1 0,0 1 0,-1-1 129,2 1-258,-3-1 129,-1 2-129,-3-2 0,-1 2 0,-4 1 0,-6 1-129,-2 0-129,-12 0-516,16 5-516,-16-5-2580,4 18-516,-4-18-645,12 7-258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5:13.92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-4 103 1,'8'11'2321,"-8"-11"1,14 0-1161,-14 0-258,19 2 387,-19-2 0,20 0 258,-20 0-129,13 0 258,-13 0-258,0 0-129,14-12-387,-3 7-516,-11 5-258,24-10 0,-7 4-129,5 0 258,3-2-258,4 1 129,5-1 0,-2 0 0,1-1 129,1 2-129,-3 0 129,-2 3-129,-2-1 0,-4 1-129,-2 1 129,-2 2 0,-3-2 0,-1 2-129,0 0 129,0 1 0,-1 0-258,-1 0-258,1 2-903,-3 7-2451,-11-9 0,22 11-645,-22-11 129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5:14.99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99 2193,'43'-20'2580,"-17"12"-645,-2-3-387,1 5 0,-6-1-129,3 4 129,-5-2-258,-2 3-129,1-2-258,1 4-129,4-1-258,4 1-258,-2-1-129,2 1-129,2-1 0,0-1 129,0 0-129,0 0 129,-2-2-129,2-1 0,1 1 129,2-1-129,1 2 0,-1-1 0,-1 3 0,-2 1-258,1 0-516,-10 4-1548,-7 2-1032,3 3-516,-14-9-129,14 9 388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5:16.18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-1 178 1032,'15'-11'2451,"-7"0"-903,4 5-258,2-3 0,-1 1 129,3-1-129,-1 1 258,2-2-258,-1-2 0,3 8-129,4-7-258,3 6-258,1-5-258,2 5 129,1-5 0,0 6 129,-3-3-129,2 4 0,-7-3 0,2 2 0,-6 0-129,0 0 129,1-1-129,-2 2-129,-2 0 0,2 0-129,-2 1 0,0 0-129,0 0 129,-3 1-387,3 1-129,-15 0-1032,22 5-1161,-9 2-1419,0-3-129,6 1-774,-2-4 258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19:41.128"/>
    </inkml:context>
    <inkml:brush xml:id="br0">
      <inkml:brushProperty name="width" value="0.10583" units="cm"/>
      <inkml:brushProperty name="height" value="0.211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60 1806,'0'0'2064,"0"0"-387,0 0-516,0 0-387,10 7-129,-10-7-387,0 0 258,14 14-258,-14-14 129,10 5 129,-10-5-129,0 0 129,15 2-129,-15-2 129,0 0-129,14 0 129,-14 0-129,16 0-129,-6 0 129,2 0-129,1 0 0,1-1 0,2 0 0,0-2 129,2 3-258,1-2 0,-3 1 129,1 0-129,1 0 129,-4-2 129,3 3-129,-1-2 129,0 0-129,1 0 0,1 2 0,1-2-129,1 2 258,0-2-258,1 2-129,-1-3 129,0 2 0,3-1 0,2 2-129,1-4 129,4 2-129,0-3 129,4 2 0,-1-3 0,4 2 0,-5-3-129,2 3 129,-3-1 0,-3 3-129,0 0 129,-1 0-129,0 2 0,0-2 129,0 2-129,1-1 0,0 0 0,1 0 0,-2-1 0,2 1 0,-2 0 0,-1 0 129,-1 1-129,-1 0 0,0 0 0,0 0 0,0 0 0,-2 0 0,2 0 0,-1 1 0,2-1 129,-2 1-129,1-1 0,-1 1 0,-1-1 129,-1 0-129,0 2 0,-1-1 0,-2-1 0,1 1 0,0-1 0,-1 1 0,1 1 0,-1 0 129,2-2-129,0 2 0,2 0 0,-1 1 0,4 1 129,0-2-129,2 2 129,3-1-129,0 0 129,1-2-129,2 0 129,1-1 0,0 0-129,0 0 0,1 0 0,-2 0 0,-4 0 129,0 0-129,1 0 0,-1 0 0,-1 4 0,4-2 0,-2 0 0,3 2 0,3-2 0,2 1 0,-2-1 0,0 0 0,0 2 0,-1-4 129,-1 2-129,-1 0 0,-1-2 129,2 0 129,3 0-129,2 0 0,-1 0 0,2 0-129,-1-2 129,2 0-129,-3-1 129,2 2-129,-4 0 0,-1 1 0,0-2 0,-2 1 0,0-1 0,-1 1 0,-1-1 0,-3 1 0,-2-1 0,0 1 0,-3 1 129,0-2-129,-2 1 0,-1 1 0,4 0 0,-2 0 0,2 0 129,1 0-129,0-1 0,-2 1 0,2-2 0,0 1 129,-2 0-129,-3 1 0,-2-1 0,0 1 0,-1 0 129,-1 0-129,0 0 129,-1 0-129,1 0 129,0 0 0,-1 0-129,-2 0 129,0 0 0,-1 0-129,-12 0 129,16 0-129,-16 0 129,13 0-129,-13 0 0,12 0 0,-12 0 129,0 0-129,12 0 0,-12 0 129,0 0 0,0 0 129,0 0-129,0 0 0,0 0-129,0 0 0,0 0-645,0 0-1032,0 0-2064,-5-15-645,-17 4-516,-11 0-258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6:29.488"/>
    </inkml:context>
    <inkml:brush xml:id="br0">
      <inkml:brushProperty name="width" value="0.10583" units="cm"/>
      <inkml:brushProperty name="height" value="0.211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1161,'0'0'774,"15"-2"-516,2 0-516,-1 1 516,2-1-129,-4 1 0,0 0 129,-4-1 258,1 2-129,-11 0 258,19-1-129,-7 1-129,2 0 0,3 0 0,2 0-258,1 0 129,2 0-129,-1 1 258,3 1 129,0-2 129,1 1-129,-1-1 258,2 0 0,2 0-129,1 0 0,-2-1-129,7-1-258,-1 0 0,1 1-129,5 0-258,-1 0 258,1-1-129,3 1 258,1 0-258,-1 0 129,2 0 0,1 1-129,-3 0 258,2 0-129,-3 0 0,2 2 129,0-1 0,0 2-129,2-3 129,-2 0-129,5 0 0,-3 0 0,3 0 129,-2 0-129,1 1-129,-3 0 129,-2 0-129,1 1 129,-3 0 0,1-1-129,3 0 129,3 0 0,-5-1 0,1 1-129,2-1 129,-2 0-129,1 1 0,-1 1 129,-3 0-258,2 0 258,-1 0-258,-1 1 0,2-1 258,0 0-129,-2 1 129,2-2-258,-2-1 258,1 0-129,-1 0 258,-2 0-129,-1 2 0,-2-2-258,-1 4 258,0-3-129,-1 5 0,1-4 129,3 4-129,-1-4 0,4 0 129,3 0-129,1-1 129,0 0-129,0 1 0,-2-1 129,-2 0-129,-3-1 0,-2 1 129,-4 0-129,0 0 129,-3-1 0,-2 2 0,0-2 0,-1 1 0,1-1 0,-1 0 129,-1 0-129,0 0 0,-2 0 0,-3 0 0,-3 0 0,0-1 0,-6 1 0,-10 0 0,16-2-129,-16 2 129,0 0-129,11-1-258,-11 1-645,0 0-1677,19 5-1032,-19-5-645,0 0-258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6:31.048"/>
    </inkml:context>
    <inkml:brush xml:id="br0">
      <inkml:brushProperty name="width" value="0.10583" units="cm"/>
      <inkml:brushProperty name="height" value="0.211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57 47 2709,'-32'-20'2967,"32"20"-903,-17-17-774,17 17-516,0 0-258,-8-13-129,8 13-129,0 0 129,0 0 129,8 2-129,-8-2 258,20 11 0,-6-1 258,4-3 0,7 0-258,1-2 258,8 1-387,2-4 129,7 0 0,2-2-258,11 0 0,-1 0-129,11-2 0,1-4 0,4 0 0,2-1 0,6 1-129,0 0 129,2 4 0,2 2-129,2 0 258,1 3-258,4 3 129,0 0-129,2 1 0,-2-2 0,1-1-129,-3-1 129,-5 1-129,-4 0 129,-4 3-129,-3 0 0,-5 1 0,-3-1 129,-1 0-129,-1-1 0,-2 0 129,-3-1-129,2-2 0,-3 1 0,-1 1 0,-2 1 129,-2-1-129,-2 3 0,-5-3 0,-2 2 0,-3 0 0,-7-2 0,-3 2 0,-5-4 0,-5 5 0,-4-5 0,-2 1 0,-3-2 0,-10-2 0,15 7-258,-15-7-258,11 7-774,-11-7-1935,0 0-903,-16 1-645,-11-5-258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16:32.030"/>
    </inkml:context>
    <inkml:brush xml:id="br0">
      <inkml:brushProperty name="width" value="0.10583" units="cm"/>
      <inkml:brushProperty name="height" value="0.211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-7 100 2322,'-9'-15'1806,"9"15"-258,14-21 0,1 6-387,6 5 258,1-5-129,5 7 0,-5-3 129,2 8-387,1-2 0,1 5-129,1 0-258,2 6-258,2 0 258,7 2-258,0-3 0,12 2 129,1-5 0,9 2-129,2-4-129,10 0 129,-2 0-129,8 0 129,1 0-129,5 1-129,0 1 0,-1 2 0,3 0 0,1 1 0,-1-1 0,1 0 0,-3-2 0,2 2 0,-1-3 0,2-1 0,-2 0 0,1 0-129,1 0 129,-4 0-129,-5 0 129,-4 0-129,-4 6 0,-4 2 129,-3 4-129,-6 0 0,-3-3 0,0 2 129,-1-2-129,1-2 129,-2-3-129,-1 1 0,0-1 258,0-2-258,-4 2 0,0-2 129,-4 1-129,-2 1 0,-1-2 0,-7 2 129,-2-2-129,-1 3 0,0-3 129,-3 1-129,0 0 0,-2 0 129,-1-1-129,1 0 129,-3-2-129,-6 1 129,0-1-129,-5 2 129,-11-2-129,14 2-258,-10 8-903,-4-10-2709,-4 19-516,4-19-645,-36-8-516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01:52.266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3664 592 1,'20'-22'773,"-9"11"1,-11 11 129,15-16 0,-15 16 387,0 0-258,9-11 0,-9 11-258,0 0-129,0 0-258,0 0 129,-10-10-129,10 10 129,0 0 0,-12-8 0,12 8 0,0 0 0,-15-12-129,15 12 129,-14-7-258,14 7 0,-16-8 129,16 8-258,-17-12 129,17 12 0,-13-10 0,13 10 129,-14-9-129,14 9 0,-9-12 0,9 12 0,-9-12-129,9 12 258,-9-13-258,9 13 129,-15-12 0,15 12 0,-17-13 0,17 13 0,-24-14-129,11 6 129,-4 1-258,3 0 129,-4 0-258,0-1 258,-2 1-258,1 0 129,1 0-258,-3 0 258,1 0 258,-1 1-258,-1 0 129,0 1 0,-1-1 0,3 2 0,-4 0 0,5-1 0,-2 1 129,3-1-129,-1 0-129,3 1 129,-1-2 0,-2 1-129,-2 1 129,1-1-129,-2-2 0,1 3 129,-2-3-129,1 3 129,-3-2-129,0 0 0,-2 1 129,-1-2-129,-1 3 0,-2-1 0,-2-1 0,-1 4 0,-2 0 0,-2-2 0,-2 3 129,-1-1-129,0 1 0,-2-1 0,-1-1 129,0 0-129,1-1 129,3-1 0,2 0-129,2-2 129,1 1 0,1-2-129,1 2 0,0-1 129,1 1-129,0 0 129,-2-2-129,0 3 129,0-1 0,0 0 129,1 0-129,-2 2 0,-2 1-129,1-1 129,-1-1-129,2 2 0,0-3 0,2 4 129,2-5-129,1 2 0,2-1 0,1 1 0,-1 2 0,3-1 0,-2 2 0,1 1 0,-1 0 129,1 1-129,1 0 0,1 0 0,-2 0 129,1 2-129,0 0 0,0 1 0,0 0 129,0 1-129,-3-1 0,-2 2 0,-3 1 0,-2 0 0,2 2 0,-3-2 0,-1 3 0,-1 0 0,2 0 0,0 0 0,1 1-129,2 0 129,-1 0 0,3 1 0,-1-3 0,0 2 0,4 1 0,1-2 0,1 0 129,2 0-129,1 1 0,0 0 0,5-3 0,0 2 0,3-2 0,0 1 0,2-1 0,1-2 0,1 0 0,11-5 0,-19 11-129,19-11 129,-19 14 0,8-6 0,-1 6-129,-2-1 129,-1-1 129,-1 4-129,2-2 129,-1 1-129,0 0 129,-1-1-129,4-1 129,-2 1-129,2 0 0,2 0 0,-3 2 0,2-1 0,0 1 0,-1 0 0,1-1 0,-1 1 0,0 1-129,2-2 129,0 1 0,2 0 0,1 1 0,1-1 0,1 1-129,2-1 258,-1 1-129,1-1-129,1 2 129,1-1 0,1 2 0,0-1 0,0 1 0,0-1 0,0 0 0,3 0 0,1-1-129,1 0 129,-2 2 0,3-3 0,0 2 0,-1-1 0,2-1 0,1 2 0,-1-5 0,1 2 0,-1-2 0,3 0 0,1-2 0,0-1 0,3 4 129,-3 0-129,2 0 0,-1 0 0,2 0 0,-1 1 0,-2-1 0,2 0 0,-4-3 0,3-3 0,0 1 0,0-1 129,1 2-129,1 0 0,0-1 129,0 0-129,2 0 0,-1-1 0,0 2 129,0-1-129,0-2 0,1 0 129,-2-1-129,2-1 129,-2 1-129,1 0 129,2 0-129,0-2 0,1 3 0,2-2 129,0 1-129,0-1-129,2-1 129,-1 2 0,3 0 129,2-1-129,-2-3 0,3 0 0,0 0 0,3-2 129,-1 0-129,1 0 0,2 0 0,1 0 0,1 0 0,2 0 129,-1 0-129,-1-2 0,1 2 0,-1 0 129,-2-2-129,-3 2 0,-1 0 0,-3 0 0,1 0 0,-1 0 0,0-1 0,-1 0 0,2-2 0,-1 3 0,-1-2 0,3 2 0,-2-2 0,1 0 129,0 0-129,-1 2 0,-3-1 0,-1 1 129,2 0-129,-3 0 0,-1 0 258,1 1-258,0 1 0,0 0 0,1-2 129,1 2-129,-2-2 0,3 0 0,-2 0 129,1 0-129,-1 0 0,2 0 0,-2 0 0,2 0 0,1 0 0,-2 0 0,-1 0 129,1 0-129,-2 0 0,1 0 0,-2 0 129,1 0-129,-2-2 129,1 0-129,2 0 129,-2 1-129,1-1 0,0-1 129,-1 2-129,-1 0 0,1 0 0,-2 0 0,0-2 0,1 3 129,0-1-129,0 0 0,0 0 129,0 0-129,1-1 0,1 2 0,-1-1 0,-2 1 0,0 0 0,2-1 0,-3 1 0,2 0 0,-1 0 0,0 0 0,0 0 0,-2 0 0,3 0 0,0-1 0,-1 0 0,1-1 0,-1 1 0,2-2 0,0 2 129,-1-2-129,1 1 0,0 0 129,3 0-129,-5-2 0,1 1 129,0-1-129,0 2 0,0-3 129,-2 0-129,-1 1 0,1-2 0,1 0 129,-1 1-129,1-1 0,0 0 0,1 0 0,-2-2 0,1 4 0,-3-2 0,-1 2 0,-1-3 0,-1 3 0,0-1 0,0 1 0,-1 0 0,-10 4 0,17-10 129,-17 10-129,18-12 0,-7 6 0,-11 6 0,17-13 0,-17 13 129,19-12-129,-8 5 0,0 1 0,0-1 0,1-2 0,-2 1-129,2 0 129,1-1 0,-2-2 0,1 0 0,2-2-129,-2 2 129,3-1 0,0 0 0,-1 1-129,-1 0 129,1 4 0,-1-3 0,-2 2 0,3-1 0,-3-1 0,0 0 0,2 0 0,0-1 0,0 2 0,-1-2 0,0 2 0,-12 9-129,21-16 129,-21 16 0,15-17 0,-15 17 129,13-13-129,-13 13 0,11-11 0,-11 11 0,12-11 0,-12 11 129,10-11-129,-10 11 129,0 0-129,10-16 129,-10 16 0,9-13-129,-9 13 0,3-14 0,-3 14 129,5-17-129,-5 17 0,10-18 0,-10 18 0,6-17 0,-6 17 0,8-15 0,-8 15 0,5-15 0,-5 15 0,6-15 0,-6 15 129,6-16-129,-6 16 0,3-16 0,-3 16 0,2-13 129,-2 13-129,1-10 0,-1 10 129,0 0-129,0-12 129,0 12 0,0 0-129,0 0 0,-6-12 129,6 12-129,0 0 129,-11-12-129,11 12 0,-9-11 0,9 11 129,-8-12-129,8 12 0,-7-11 0,7 11 0,-14-9 0,14 9 0,-15-9 0,5 5-129,10 4 129,-21-11 0,21 11-129,-21-13 0,21 13 129,-18-15-129,18 15-258,-20-18-258,20 18-1032,-29-14-1935,6 5-1032,-9 0-645,-11-7-258,-2-8-128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04:03.088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2127 542 903,'0'0'3225,"-8"-17"-516,8 17-387,-9-22-645,6 11-387,-4-5-129,1 2 129,-4-7-129,1 9 0,-5-5-258,4 5 0,-6-6-258,5 6 0,-4-6-258,3 7 0,0-3-129,-1-2 0,-1 1 129,1 1 0,-4-1-129,0 3 0,-3-5 0,-2 4-129,-2-2 129,-1 0-129,-5 0 0,2 0 0,-6-2 0,-1 4 0,-4-3 0,-1 3 129,-2-2-129,-2 3 258,-1 0-387,0 4 258,-1-3-258,3 1 258,0 3-129,1 0-129,1 1 129,1 1-129,-1 1 0,3 2 129,-1 0-129,2 2 129,1 0-129,2 0 0,-2 0 0,2 4 0,1 0 0,2 5 0,-1 2 0,-1 2-129,3 2 129,-2 3-129,1 1 129,-1 2-258,1 2 258,2 1-129,1-1 129,2 2 0,-1 2 0,2-1 0,1-1 0,-1 2 129,2 0-129,0-1 129,-4 2-129,3-1 0,-2 0 129,0-2-129,3 2 0,0-1 0,0-3 0,2 3 0,2-4 129,1 1-129,1 1 0,1-1 129,0 2-129,2-1 129,0 1-129,0 3 0,2-3 129,2 2-129,1-1 129,1 0-129,3-1 0,1 2 0,2-1 0,1 0 0,1 1 0,0-1 0,0 0 129,0 3-129,0-2 129,3 1 0,2 0-129,2-2 129,0 0-129,3 0 0,3-1 0,-1 0 0,2-3 0,0 0 129,0-2-129,2-1 0,1-1 0,1 0 0,-1-3 0,2 2 0,1-3 0,2 2 0,0-1 0,2 0 0,-2-1 0,1 2 0,1-2 0,1 1 0,-1-3 0,0 1 0,3-4 0,0 2 0,3-2 0,0 1 129,2-1-129,4-2 0,0 0 129,1 0-129,1-1 0,0-1 0,0-1 129,1 1-129,-2-1 129,-1-2-129,-1 3 0,3-3 129,-3 0-129,0 0 0,-1 1 0,1-2 129,2-1-129,-1 0 0,1-1 129,0-4-129,2 1 0,2-3 129,0 0-129,0 0 0,-2-1 0,2 0 129,-3 0-129,1-1 0,-3-3 129,0 1-129,-2-3 0,1-1 129,-3-2-258,-1 0 258,1-4-129,-3 1 129,0-2-129,-3 1 129,-2-1-129,-2-1 0,-2 2 0,-1-3 0,0 1 0,-3 0 0,-1 0 0,2-1 0,-1 1 129,-2 0-129,0-1 129,-1 3-129,0 2 0,-3 0 129,1 0-129,-5 2 129,-2-1-129,2 2 129,-4-2 0,2 1 0,-2-3-129,0-1 129,-1 2-129,4-1 129,-2 1-129,2-1 0,-3 0 129,0 2-129,-1-2 0,2 2 129,0-1-129,0 2 129,0-2-258,-1-1 258,0 0-129,-2-1 0,4-1 129,-4 0-129,0 1 0,0-3 0,1 1 129,0-2-129,0 2 0,0 0 0,-1-1 129,1 1-129,-1-2 129,0 1-129,-1 3 0,0-2 129,-1 1-129,-2-1 129,0 3-129,-1 1 0,-3 2 0,1 1 0,-2 0 129,-1 2-129,-2 1-129,-3-4-129,-3 7-387,-9-13-1419,5 8-3096,-15-13-258,-16-9-516,-5-13-516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06:24.970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3116 444 1161,'-24'7'1806,"13"-5"0,11-2 258,-17 0 129,17 0-387,0 0-258,-10-6-129,10 6-387,0 0-129,-14-14-387,14 14 0,-12-7-129,12 7-258,-16-7 129,16 7 0,-18-11 0,8 7 129,-3-3 0,3 0-129,-4-3 129,2 2 0,0-4 0,0 1-129,-1-2 0,3 0 0,-3-1-129,3 0 129,-6 2-258,3 2 129,-4-2 0,-2 3-129,-1 0 258,-1-2-129,-4 0 0,2 1 129,-2-3-129,1 2 0,-1-1 129,0 1-129,1 2 0,-2-2-129,-1 4 129,1 0-129,0-1 0,-1 0 129,0 4-129,-2-2 129,-1 1-129,0 3 129,-2-3 0,1 3-129,-3-1 129,-1 2-129,0-1 129,-1-1-129,2 0 129,-2-2 0,1 1-129,0 2 258,2-5-129,1 3 0,2-5 0,0 5 0,3-3 0,2 2-129,-2 1 129,4-1-129,-2 0 0,-1 3 129,0-2-129,1 1 0,-2-1 129,1 3-129,2-2 0,-1 0 129,2 2-129,-2 1 129,-3-1-129,0 1 0,-1 0 0,0 2 0,-4 4 0,-1-2 0,-1 4 0,-2-1 0,2 1 0,-2 0 0,-1 1 0,1 2 0,-1 0 0,-1 0 0,1 2 0,2 2 0,0-1 0,-1 1 0,4 3 0,0-2 0,5 0 0,-1 4 0,2-2-129,2 1 129,0 0 0,0 4 0,1-1 0,2-1 0,-1 0 0,-1 2 0,1 1 0,2-4 0,2 3 0,0-1 0,-2-2-129,1 2 258,1-2-258,-1 0 129,4 2 0,-4 5 0,2 1 0,1 1 0,-1 0 0,1 2 0,-1 1 0,-1 0 0,-1 2-129,1-5 258,-3 2-129,0 0 0,0 2 0,2 4 0,1-2 0,2 2 0,2 1 0,1 1 129,3-1-258,1 0 258,1-3-129,0 1 0,0-1 129,1-2 0,1 0-129,-1-1 129,1 0 0,4-1-258,0 0 258,2 1-258,1-2 0,0 1 0,1 2 129,3 0-129,3-2 129,0 2 0,0 0 0,-1 6 0,3 2 129,-3 3-129,2 1 0,0 1 0,-1 0 0,2 0 258,0-5-258,0 0 258,0-7-129,2 0-129,-2-3 129,0 1 0,-2-1 0,2 3-258,-3 2 129,-1 1-129,2 2 129,-1 3 129,-1 5-129,1-2 0,2 2 0,0-1 0,1-5 0,0-3 129,-1-3-129,0-6 0,1-8 0,-1-2 129,1-3-129,1-3 0,-1 1 0,3 1-129,1 4 129,0 1-129,3 1 0,1 6 0,0-1 0,3 3 129,1-3 0,1 2 0,3-6 129,-2-1-129,-2-4 129,2-1 0,0-4-129,2-1 129,-1-2-129,1 0 0,2 2 0,-2 1 129,3-1-129,-1 3 0,0 1 0,0 1 0,-2 0 0,0 2 0,0-2 129,0-2-129,1-1 129,-1 0 0,0-5 0,1-1 0,0-1 0,-1-2-129,-1-1 129,3-1 0,-2 2-129,0-2 129,1 3-129,0-2 0,2 1 129,-2 3-129,3-1 0,-1-1 0,1 2 129,-1-3-129,2-2 0,-3 3 129,3-3-129,-2-1 129,0 0-129,-1 2 0,-1 0 0,0 1 0,0 0 129,-1 1-129,0 0 0,0 1 129,0-1-129,1-1 129,0 0-129,-2 1 129,2-2-129,0 0 0,3-2 129,-3-1-129,1 0 0,2 0 129,-1-1-129,3-2 0,-1-1 0,3-2 129,0 4-129,3 0 0,-1-2 129,2 1-129,0 1 0,3 0 129,1-3-129,3 2 129,1-3-129,0 0 0,1-1 129,1 1-129,-1 0 0,2-3 0,-3 2 129,-4 1-129,1-1 0,0 0 0,0 0 0,-1 0 0,-2-1 129,0-1-129,0-1 0,0 0 0,-4 0 129,-2 0-129,-3 0 0,2-3 0,0-4 129,-4 3-129,2-5 129,-2-1-129,1-3 0,2 2 129,-2-4-129,-1 3 0,1-1 0,1 0 0,-4 3 0,2 3 0,-2 0 0,-4 1 0,-1 2 0,0 1 0,-3-4 129,-1 1 0,2-4-129,-2 1 129,0-2 0,0-3 0,2 1 0,-3-4 0,1 2-129,-3 0-129,-2-1 258,1 1-129,-3 0 0,-1 0 0,-1-2-129,0 1 129,-2 1 129,-1-2-129,1-1 0,-1 0 0,-1 0 0,0 0 129,-2-2-129,0 2 0,-1 0 0,0-2 129,-1-1-129,0 1 0,0 1 0,0-2 0,-2 2 0,-1-1-129,2-2 129,-1-2 0,1 0-129,0-2 129,-2 0 0,3-2 0,0-1 0,0 1 129,-2 4-129,0 1 129,-2 0-129,0 2 0,2-1 129,-4 1-129,0-1 0,3 0 0,2-4 0,-4 0 129,0 2-129,-1 0 129,-1 3-258,-2 3 129,1 1-129,-2 2 129,-2 1 0,3 1-129,1 2 0,-2-4 129,1 3 0,-2-1 0,1 1 0,-2 0 0,0-1 0,-2 1 0,-1-4 0,1 4 0,0-2 0,-3 0 129,2-1-129,0 3 0,-1 0 0,-1 2 0,0 3 0,0-1 0,0 4 0,1 0 0,3-1 0,-2 1 0,4 0 129,0-1-129,5 2 0,-2-1 0,2 2 0,0-1 0,2 1 0,-2 0 0,1 2 0,-1-1 0,-1-1 0,2 2 0,-1 0 0,0-1 129,0 0-129,6 11-129,-13-18 129,13 18-129,-9-21 129,9 21 0,-15-19 0,6 9 0,-2-2 0,2 1 0,-3 1 0,0-2 129,0 4-129,3-5-129,-7 5 129,16 8 0,-22-19 0,9 12 0,0-4-129,-3 2 129,0 0 0,0 1 0,1 0 0,-2 1 0,3 0 0,-3-1 0,-1 0 129,1 0-129,-3 1 129,-2-3-129,-1 0-129,-1-6-129,-3 8-1032,-14-16-2064,7-7-1806,5-14-387,6-17-645,17-15-258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7:41.0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758412-52AD-4E94-8C92-711C520D2E4B}" emma:medium="tactile" emma:mode="ink">
          <msink:context xmlns:msink="http://schemas.microsoft.com/ink/2010/main" type="inkDrawing" rotatedBoundingBox="5544,12602 6695,12661 6674,13076 5523,13017" hotPoints="6641,12859 6080,13025 5553,12770 6114,12604" semanticType="enclosure" shapeName="Ellipse"/>
        </emma:interpretation>
      </emma:emma>
    </inkml:annotationXML>
    <inkml:trace contextRef="#ctx0" brushRef="#br0">1069 257 1032,'0'0'1677,"0"0"-258,2-11-258,-2 11 0,0 0 0,0 0-258,1-11 0,-1 11 0,0 0 0,0 0 129,0-11-129,0 11 129,0 0 0,0 0-258,-1-11 129,1 11-258,0 0-129,0 0 129,-7-14-129,7 14-129,0 0-129,-5-10 0,5 10-129,0 0 129,-8-11 0,8 11-129,0 0 0,-9-11 129,9 11 0,0 0-129,-7-14 258,7 14 0,-7-12-258,7 12 129,-6-12-129,6 12 129,-10-9 0,10 9 0,-12-9-129,12 9 0,-15-10 129,15 10-129,-18-9 129,18 9-129,-16-12 0,16 12-129,-18-8 129,18 8-129,-19-9 129,7 6-129,2-2 0,0 2 129,-2-1-129,-1 1 129,1-2-129,-2 1 0,3 0 129,-2 1-129,1-1 0,-1 2 0,1 0 0,0 0 0,-1 0 0,3 1 129,-4-1-129,3 0 0,-3 1 0,2-1 0,-2 0 0,1 1 0,0 1 0,-1-1 129,1 0-129,-2 1 0,3 0 0,-1-1 0,0-1 129,-2 2-129,-1-1 0,1 1 0,0 0 0,-1-1 0,-2 1 0,1 0 0,-1 0 0,1 1 0,1 2 0,-1-1 0,0 0 0,1 1 0,0-1 0,-1 0 0,2 1 0,0 0 0,1 0 0,-2 3 0,1-3 0,0 1 0,1 2 0,-1-2 0,2 2 0,0-2 0,0 2 0,2-1 0,-1 1 0,12-6 0,-16 12 0,16-12 0,-17 9 0,17-9 129,-16 10-129,16-10-129,-17 9 129,17-9 0,-17 8 0,17-8-129,-16 10 0,16-10 0,-13 12 129,13-12-129,-14 14 129,14-14-129,-8 14 129,8-14 0,-3 13 0,3-13 0,0 11-129,0-11 258,0 0-129,10 14 0,-10-14 0,11 11 0,-11-11 0,12 12 0,-12-12 0,13 13-129,-13-13 129,15 15 0,-15-15 0,15 15 0,-15-15 0,12 17 0,-12-17 129,10 14-129,-10-14 0,11 13 0,-11-13 0,11 9 0,-11-9 129,16 7-129,-16-7 0,19 6 129,-9-4-129,1 1 0,-11-3 0,19 3 0,-19-3 0,18 4 0,-18-4 0,18 4 0,-18-4 0,19 5 0,-7-2 0,0-2 0,0 1 0,1 0 0,-1 0 0,1 0 129,-2-1-129,0 1 0,-11-2 0,18 5 0,-18-5 0,16 4 0,-16-4 0,14 5 0,-14-5 0,14 5 0,-14-5 0,15 5 0,-15-5 0,16 3 0,-16-3 0,18 2 0,-18-2 0,16 3 0,-5-2 0,0-1 0,-11 0 0,19 2 0,-9 0 0,0-1 0,2 0 0,-2-1 0,-10 0 0,20 0 0,-20 0 0,20 0 0,-9 0 0,-1 0 0,0 0 0,-10 0 0,19 1 0,-19-1 0,21 1 0,-11-1 0,0 0 0,1 0 0,1 0 0,-1 0 0,2 0 129,-2 0-129,2 0 0,-2-2 0,1 1 0,-1 0 0,1-2 0,-12 3 0,20-3 0,-20 3 0,16-5 0,-16 5 129,16-5-129,-16 5 0,16-4 0,-16 4 129,18-6-129,-8 3 0,-10 3 0,20-6 0,-20 6 0,18-7 0,-18 7 129,18-6-129,-18 6 0,14-4 0,-14 4 0,18-3-129,-18 3 129,17-5 0,-17 5 0,14-4 0,-14 4 0,14-4 0,-14 4 129,12-5-129,-12 5 0,10-5 0,-10 5 0,13-6 0,-13 6 0,12-6 129,-12 6-129,12-8 0,-12 8 0,12-8 129,-12 8-129,10-9 129,-10 9-129,0 0 129,15-15-129,-15 15 129,0 0-129,13-13 0,-13 13 129,0 0 0,8-14 0,-8 14-129,0 0 129,0-13 0,0 13-129,-3-11 0,3 11-258,-10-11-774,10 11-2967,0 0-516,0-12-258,0 12-645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8:18.8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C4476B-C8E8-472F-94B9-8627F5EA8FC1}" emma:medium="tactile" emma:mode="ink">
          <msink:context xmlns:msink="http://schemas.microsoft.com/ink/2010/main" type="inkDrawing" rotatedBoundingBox="18560,1894 19392,1921 19383,2226 18550,2199" semanticType="enclosure" shapeName="Other"/>
        </emma:interpretation>
      </emma:emma>
    </inkml:annotationXML>
    <inkml:trace contextRef="#ctx0" brushRef="#br0">765 172 1032,'0'0'1677,"-10"-13"-129,10 13-129,0 0-129,0 0-129,-5-11-258,5 11 0,0 0 0,0 0 0,-4-10-387,4 10 258,0 0 0,-6-11-258,6 11 0,0 0 129,0 0-258,-13-14 0,13 14 258,0 0-387,-13-7 129,13 7 0,-11-7-129,11 7 129,-15-5 0,15 5-129,-13-5 0,13 5 0,-14-6 0,14 6-129,-12-7 129,12 7 0,-13-6-129,13 6 0,-12-7 0,12 7 0,-17-6 0,17 6 0,-16-7 0,16 7-129,-18-7 129,18 7 129,-16-6-129,16 6 0,-16-5-129,16 5 129,-16-4 0,16 4 0,-19-5-129,19 5 129,-18-5 0,7 4 0,11 1-129,-19-3 129,19 3-129,-18-2 0,18 2 129,-17-2-129,17 2 0,-15-1 0,15 1 0,-16-2 0,16 2 129,-17-2-129,4 0 0,3 1 0,-4 1 0,1-1 129,-1 1-129,-3 0 129,3-1-129,0 1 0,0 0 129,1 0-129,0 0 0,3 0 0,-1 0 129,11 0-129,-17 1-129,17-1 129,-17 4 0,17-4 0,-14 3 129,14-3-129,-13 4 0,13-4 0,-12 5 0,12-5 0,-10 6 0,10-6 0,-12 8 0,12-8-129,-13 7 129,13-7 0,-13 10 0,13-10 0,-10 8 0,10-8 0,-11 9 0,11-9 0,0 0 0,-13 13-129,13-13 129,0 0 0,-10 14 0,10-14 0,0 0 0,-12 15 0,12-15 0,-8 12 0,8-12 0,-6 13 0,6-13 0,-6 12 129,6-12-129,-5 14 0,5-14 0,-2 14 0,2-14 0,-1 13 0,1-13 0,0 13 129,0-13-129,3 11 0,-3-11 0,0 0 0,12 14 0,-12-14 0,12 10 0,-12-10 0,13 8 0,-13-8 0,11 8 0,-11-8 0,12 8 0,-12-8 0,12 6 0,-12-6 129,13 4-129,-13-4 0,15 3 0,-15-3 0,20 3 0,-20-3 0,18 3 0,-18-3 0,20 5 0,-20-5 0,14 5 0,-14-5 0,15 5 0,-15-5 129,14 6-129,-14-6 0,16 4 0,-16-4 0,15 2 0,-15-2 0,17 1 0,-17-1 0,16 0 0,-16 0-129,17 0 129,-7 0 0,3 0 0,-3 0 0,-10 0 0,20 0 0,-20 0-129,20 0 129,-20 0 0,17 0 0,-17 0 0,13 0 0,-13 0 0,17 1 0,-17-1 0,15 1 0,-15-1 129,17 0-129,-17 0 0,18 0 0,-18 0 0,18 0 0,-8 0 0,2 0 0,-1 0 0,1-1-129,-1 0 129,0 0 0,0 0 0,0 0 0,-11 1 0,20-3 0,-20 3 0,16-2 0,-16 2 129,13-3-129,-13 3 0,13-1 0,-13 1 0,13-1 0,-13 1 0,17-3-129,-6 1 129,-11 2 0,20-4 0,-9 1 0,-11 3 0,20-3 0,-20 3 0,15-3 0,-15 3 0,16-5 129,-16 5-129,13-8 0,-13 8 0,14-10 129,-14 10-129,12-11 0,-12 11 0,13-11 0,-13 11 0,12-11 0,-12 11 129,0 0-129,11-15 0,-11 15 129,7-10-129,-7 10 0,4-11 0,-4 11 0,1-12 0,-1 12 258,0-13-258,0 13 0,0-12 129,0 12-129,-2-13 0,2 13 129,-9-13-129,9 13 0,-9-12 129,9 12-129,-9-12 0,9 12 0,-11-9 0,11 9 0,-10-8-387,10 8-1935,-15 1-1806,-6 1-258,-6 2-516,-7-2-516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8:21.7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CD2F3E-C95A-4C25-A9C5-C4BEB8FB4977}" emma:medium="tactile" emma:mode="ink">
          <msink:context xmlns:msink="http://schemas.microsoft.com/ink/2010/main" type="inkDrawing" rotatedBoundingBox="22040,1829 23012,1723 23063,2193 22090,2298" hotPoints="23049,1977 22562,2225 22051,2031 22538,1783" semanticType="enclosure" shapeName="Ellipse"/>
        </emma:interpretation>
      </emma:emma>
    </inkml:annotationXML>
    <inkml:trace contextRef="#ctx0" brushRef="#br0">937 164 258,'1'-10'1419,"-1"10"0,0 0-129,0 0 0,0 0 258,-1-13-258,1 13 129,0 0-129,-11-12-129,11 12-129,-15-13 0,2 5-258,13 8 0,-19-14-258,19 14 0,-20-17-129,9 10 0,-2 0-258,0 1 129,0-1 129,1 1-129,-3 0-129,2 1 0,-2 0 129,2 1-129,-3-1 0,0 3 0,-2-3 0,-3 3 0,0-1-129,-1 2 129,-1 0-129,1 0 129,-1-1-129,2 2 129,2 0-129,3 0 129,3 0-129,-1 0 129,3 0-129,-1 0 0,12 0 129,-16 0-129,16 0 0,-18 3 129,8-1-129,0 1 0,-2 0 0,-1 1 0,0-1 0,-2 1 0,0 0 0,1 0 0,0-1 0,-2 2 0,2-2 129,1 0-129,-1 1 0,0 0 0,1 1 0,-2-1 0,0 3 129,2-1 0,-1 1 0,0 2-129,0-1 129,1 1 0,1-2 129,-1 2-258,13-9 0,-21 17 0,11-8 0,10-9 0,-19 17 0,19-17 0,-16 15 0,16-15-258,-13 14 258,13-14 0,-9 15 0,9-15 0,-7 17 0,7-17 0,-2 17 0,2-17 258,0 17-258,0-17 0,2 19 0,-2-19 0,11 18 0,-11-18 0,12 18 0,-12-18 0,14 13 0,-14-13 129,13 16-129,-13-16 0,15 14 0,-15-14 0,15 12 129,-15-12-129,18 11 0,-18-11 0,20 12 0,-10-8 0,2 2 0,-1-2 129,3 2-129,-2 0 0,4-3 0,-2 1 0,1-1 0,0 1 129,0-1-129,0 0 0,-1 0 0,0 1 0,-2-1 0,1 0 0,0 0 0,0-1 0,-1 0 0,3-2 129,-1 2-129,0-2 0,0 0 0,1 0 0,-3 0 0,3 0 0,-2 0 0,1 0 0,1 0 0,0 0 0,0 0 0,2 0 129,1-2-129,2 0 0,-3 1 0,2-2 129,-1 0-129,1 0 0,-2-1 0,-2 1 129,1-1-129,-4 0 0,0-1 0,0 1 0,-12 4 129,18-10-129,-18 10 129,18-10-129,-18 10 0,17-11 0,-17 11 129,19-9-129,-19 9 0,20-12 0,-20 12 0,16-12 129,-16 12-129,15-14 0,-15 14 0,13-15 129,-13 15-129,14-15 0,-14 15 0,16-14 129,-16 14-129,14-12 0,-14 12 0,12-12 0,-12 12 129,8-11-129,-8 11 129,10-11-129,-10 11 0,0 0 129,9-14-129,-9 14 0,0 0 129,8-14-129,-8 14 0,0 0 129,2-13-129,-2 13 0,0 0 258,2-13-258,-2 13 129,0 0-129,0-12 129,0 12-129,0 0 0,-3-13 129,3 13-129,0 0 0,-9-14 0,9 14 0,0 0 129,-12-11-129,12 11 0,0 0 0,-12-12 0,12 12 129,-12-8-258,12 8 129,-14-9 0,14 9 0,-14-6-129,14 6 258,-13-4-129,13 4-129,-10-2 0,10 2-774,-14 0-2451,2 0-774,-4 0-645,-6 0-516,-10 0-258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8:24.7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7AD99E-C1F6-46F9-9318-E062E35D9D59}" emma:medium="tactile" emma:mode="ink">
          <msink:context xmlns:msink="http://schemas.microsoft.com/ink/2010/main" type="inkDrawing" rotatedBoundingBox="21496,2066 22606,2138 22579,2549 21470,2477" hotPoints="22583,2354 21980,2505 21405,2269 22008,2118" semanticType="enclosure" shapeName="Ellipse"/>
        </emma:interpretation>
      </emma:emma>
    </inkml:annotationXML>
    <inkml:trace contextRef="#ctx0" brushRef="#br0">621 137 258,'-1'-13'1161,"1"13"-258,0 0-129,-8-10 0,8 10 0,0 0-129,-10-12 387,10 12 258,-9-11 0,9 11 0,-10-12 0,10 12 0,-11-14-258,11 14-129,-12-13-129,12 13-129,-14-12-129,14 12-129,-19-11-129,19 11 0,-22-11 0,9 7 0,-1 0 129,-2 1-129,0 0-129,1 2 0,-3-2 0,3 3 0,-2 0-129,3 0 129,-2 0 0,3 0-129,-2 0 129,3 0-129,-1 0 129,1 0 0,0 1-129,-2 3 0,2-2 0,-3 3 0,1 1 0,-2-1 129,1 2-129,-2 1 0,1-1 0,0 1 0,1 0 0,1 0 0,0 1-129,2 0 129,1 0 0,11-9 0,-18 20 0,18-20 0,-12 20 0,6-9 129,0 2-129,2-2 0,-4 1 0,4-2 129,-1 1-129,0 0 0,5-11 0,-4 18 129,4-18-129,0 16 0,0-16 0,1 18 129,-1-18-129,8 17 0,-8-17 129,14 17 0,-14-17 0,20 13 0,-6-7 129,1 0-129,1-3 0,2 3 0,0-1 0,0-1-129,-2 1 0,0 1 0,-2-2 0,-3 3 0,2-3 0,-3 1 0,-10-5 0,19 9 0,-9-5 0,1 0 0,0 0 258,0-1-258,1 0 0,1-1 129,2-1-129,2 2 129,-1-3 0,2 1-129,-3 0 0,3-1 129,-2 1-129,2 0 0,-5-1 0,3 2 0,0-2 0,0 1 129,2-1-129,-1 0 0,3 0 0,-2 0 0,2 0 0,-1-1 0,-2-1 0,1 0 0,-2 1 129,2-2-129,2 1 0,-2-1 0,3-1 0,-1 1 129,1-1-129,0-1 0,1 2 0,-2-2 0,-2 2 0,0 1 129,-2-4-129,0 3 0,0-1 0,-3 1 129,3-1-129,-1 1 129,-2-3-129,1 3 129,-1-3 0,-1 1-129,-2 0 129,2 0 0,-12 5 0,17-13-129,-17 13 129,15-13-129,-15 13 129,13-13-129,-13 13 129,11-14 0,-11 14-129,7-14 258,-7 14-129,2-15 0,-2 15 0,0-18-129,0 18 0,0-17 129,0 17-129,-5-18 0,5 18-129,-16-18 129,5 9 0,-4 2-129,-1-1 129,-3 0 0,0 1 0,-2-2 0,-2 4 0,1-1 0,-1-1 0,-1 1 0,0 1-129,-2-2-645,7 5-3354,-6 1-258,1-2-387,7 2-774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15.09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1,'25'3'128,"-12"-2"259,-1 1-258,-2 0 0,1 0-129,-1 1 129,-1 1-129,-9-4 0,16 9 0,-16-9 0,10 7 129,-10-7-129,12 5 129,-12-5 129,12 4-129,-12-4-129,14 0 258,-6 0-129,0 0 129,1 0-258,0 0 129,1 0 0,0 0-129,2 1 0,0 1 129,2-2-129,-1 2 0,2-1 0,0 1 129,1-2-129,-1 0 0,1 2 0,-2-2 258,0 1-258,0-1 129,-2 1 129,1-1 0,-1 0 129,0 0 0,0-1 129,-2 0-258,1-1 258,-1-1-258,-1 1-129,0 1 129,-1 0-129,0 0 129,0 1-258,1 0 0,0 0 129,1 0-129,-1 0 0,2 0 129,0 0-129,0 0 0,0 0 258,-2 0-258,0 0 0,0 0 0,-1 0 0,1 0 0,-9 0 0,15-2 0,-15 2 0,14 0 0,-6 0 0,1 0 0,-2 0 0,2 0 129,1-2-129,-2 2 0,2 0 0,0 0 0,0 0-645,2 0-516,-3 0-774,6 6 129,2-5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8:29.0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374407-680C-4993-AE91-9EBA56408223}" emma:medium="tactile" emma:mode="ink">
          <msink:context xmlns:msink="http://schemas.microsoft.com/ink/2010/main" type="inkDrawing" rotatedBoundingBox="21835,2812 22653,2711 22701,3099 21883,3199" hotPoints="22608,2909 22241,3150 21830,2994 22197,2753" semanticType="enclosure" shapeName="Ellipse"/>
        </emma:interpretation>
      </emma:emma>
    </inkml:annotationXML>
    <inkml:trace contextRef="#ctx0" brushRef="#br0">819 156 129,'0'0'1677,"0"0"129,0 0-129,0 0-129,-10-12-129,10 12-258,0 0-258,0 0 0,0 0-129,-7-12-258,7 12 129,0 0 0,0 0-258,-12-12-129,12 12 129,-13-9 0,13 9 0,-17-10-129,17 10 129,-20-13 129,10 8-258,-3-3 129,2 3 0,-2-2 0,2 2 0,-1-2-129,12 7 0,-22-10 0,22 10-129,-20-7 0,20 7-129,-21-6 129,10 4-129,-1-2 129,-2 1-129,-2-1 129,-2 2 0,2-2-129,-3 1 129,2 2-129,-1-2 0,1 3 0,-1-1 0,2 1 0,-2 0 0,2 0 0,2 1 129,-1 2-129,1-1 0,-3 0 0,2 1 0,-1-1 0,3 0 0,-2 1 0,-1-2 0,1 2 0,1 0 0,0 0 0,1 0 0,1 1 0,1-1-129,1 3 129,10-6 0,-16 7 0,16-7 0,-16 10 0,16-10 0,-11 12 0,11-12 0,-14 11 0,14-11 0,-14 12 0,14-12 0,-14 14 0,14-14 0,-14 13 0,14-13 0,-16 16-129,16-16 129,-13 18 0,13-18-129,-12 18 129,12-18 0,-10 18 0,10-18 0,-4 18 0,3-8-129,-1 1 129,2 0 0,0-11 0,2 20 0,0-10 0,-2-10 0,9 19 0,-9-19 129,13 18-129,-13-18 0,14 15 0,-14-15 0,14 16 0,-14-16 0,13 11 129,-13-11-129,15 11 0,-15-11 0,16 8 129,-16-8-129,20 6 0,-10-4 0,-10-2 0,20 5 0,-20-5 0,17 5 0,-17-5 0,17 4 0,-17-4 129,16 3-129,-16-3 129,21 0 0,-9 0-129,1 0 0,-1 0 0,1 0 0,-2 0 0,3 0 0,-4 0 0,1 0 0,3 0 129,-1 0-129,4-2 0,-1 0 0,5 1 0,-4-3 0,2 2 129,0 0-129,-3 0 0,-1-1 0,-2 2 0,0-2 0,-2 1 0,-1 0 129,2-1-129,-1-1 0,0-1 129,3 1-129,-2-1 0,1 0 0,-1 0 129,0 1-129,0-2 0,-2 2 0,0-2 129,-10 6-129,21-13 0,-21 13 129,20-16 0,-10 8-129,1 1 258,-11 7-258,15-15 129,-15 15 0,14-16-129,-14 16 129,9-16 0,-9 16-129,4-15 129,-4 15 0,5-15 0,-5 15 0,1-14 0,-1 14 0,0-13 0,0 13 0,0-15 0,0 15 0,-6-17-129,6 17 129,-11-16-258,4 6-387,7 10-2580,-14-11-1161,-3 5-516,0 3-387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8:40.5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FCD730-1C5D-4CB4-8BED-D60168D5AD29}" emma:medium="tactile" emma:mode="ink">
          <msink:context xmlns:msink="http://schemas.microsoft.com/ink/2010/main" type="inkDrawing" rotatedBoundingBox="14838,5900 15685,5909 15680,6350 14834,6341" hotPoints="15634,6161 15215,6363 14819,6119 15238,5917" semanticType="enclosure" shapeName="Ellipse"/>
        </emma:interpretation>
      </emma:emma>
    </inkml:annotationXML>
    <inkml:trace contextRef="#ctx0" brushRef="#br0">807 288 516,'2'-11'1806,"-2"11"-129,0 0-129,0 0-129,0-13-129,0 13-129,0 0 129,-4-12-129,4 12-129,0 0 0,-5-14-129,5 14 0,0 0-129,-7-14-129,7 14-129,-6-11-129,6 11 129,-5-11-129,5 11 0,-7-12-129,7 12 129,-9-12-129,9 12 0,-9-12 129,9 12-258,-12-9 258,12 9-129,-10-10 129,10 10-258,-11-11 129,11 11-129,-14-11 0,14 11 129,-14-11-129,14 11 0,-20-12 0,10 5 0,10 7 0,-21-13 0,10 7-129,-1-1 129,12 7 0,-20-11 0,20 11-129,-16-11 129,16 11-129,-18-11 129,18 11 129,-16-8-258,16 8 0,-18-9 129,7 6-129,0-1 0,0 0 0,-2 3 0,2-1 0,-1 0 0,0 2 0,-1 0 0,1-2 0,2 2 0,-2 0 0,1 0 0,11 0 0,-19-1 0,19 1 0,-16 0 0,16 0 0,-17 0 0,17 0 0,-11 1 0,11-1-129,-15 5 129,15-5 0,-14 4 129,14-4-258,-17 6 258,6-3-129,1 1 0,10-4 0,-20 10 0,20-10 0,-19 12 0,19-12 0,-18 14-129,18-14 129,-17 13 0,17-13 0,-15 13 0,15-13 0,-15 9 0,15-9 0,-15 7 0,15-7 129,-13 8-258,13-8 129,-15 8 0,15-8 0,-16 11 0,16-11 0,-13 10 0,13-10 0,-15 12 0,15-12 0,-11 10 0,11-10 0,-11 13 0,11-13 0,-11 14 0,11-14 0,-10 17 0,10-17 0,-10 16 0,10-16 0,-9 16 0,9-16 0,-7 16 0,7-16 0,-5 15 0,5-15 0,0 14 0,0-14 0,0 13 0,0-13 0,5 12 0,-5-12-258,8 10 258,-8-10-129,7 11 129,-7-11 0,3 10 0,-3-10 0,0 0 0,6 16 0,-6-16 0,0 0 0,6 12 0,-6-12 129,0 0-129,11 12 0,-11-12 258,12 8-258,-12-8 129,13 10-129,-13-10 129,16 6-1032,-16-6 258,18 8-129,-18-8 129,0 0-129,18 6 0,-4 0 0,-14-6 129,17 3 645,-17-3 129,14 1 0,-14-1-129,15 0 0,-15 0 129,13 3-129,-13-3 129,15 2-129,-15-2 0,14 1 129,-14-1-129,19 3-129,-19-3 258,20 3-129,-20-3 0,19 1 0,-7 0-129,-12-1 129,16 1 0,-6-1 129,-10 0-129,17 0 0,-17 0 0,16 1 0,-16-1 0,19 0-129,-19 0 129,18 0 0,-18 0 129,17 0-129,-17 0 0,19 0 129,-19 0-129,17 0 0,-5 0 129,-2-1-129,0-1 0,1 1 0,1-1-129,1 1 129,-3-1-129,3 0 129,-2 0 0,-1-1 0,2 1-129,0 0 129,-1-2 129,1 2-258,0-1 258,-12 3-129,21-3-129,-10 2 129,-1-2 0,-10 3 0,19-4 0,-7 0 129,-12 4-129,19-5 0,-19 5 0,17-4 0,-17 4 0,16-4 129,-16 4-129,13-3-129,-13 3 129,14-5 0,-14 5 0,17-8 0,-17 8 0,16-8 0,-16 8 0,16-7 0,-16 7 0,12-7 0,-12 7 0,10-6 0,-10 6 0,0 0 0,0 0 129,8-11-129,-8 11 129,0 0-129,0-11 0,0 11 129,0 0-129,0-10 0,0 10 129,0 0 0,0-13-129,0 13 0,0 0 0,-5-13 129,5 13 0,-7-10 0,7 10 0,-9-11-129,9 11 258,-14-12-258,14 12 129,-11-9-129,11 9-258,-12-5-2967,1-3-387,11 8-516,-11-29-516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9:01.1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73A8B7-2870-43EA-9B85-D4168F17C6D9}" emma:medium="tactile" emma:mode="ink">
          <msink:context xmlns:msink="http://schemas.microsoft.com/ink/2010/main" type="inkDrawing" rotatedBoundingBox="8520,13293 11153,13259 11155,13355 8522,13388" shapeName="Other"/>
        </emma:interpretation>
      </emma:emma>
    </inkml:annotationXML>
    <inkml:trace contextRef="#ctx0" brushRef="#br0">-4 39 516,'0'0'1290,"0"0"129,0 0 0,0 0-129,0 0 258,0 0-387,0-10 129,0 10-516,0 0-129,0 0-129,0 0-129,0 0 129,0 0-258,0 0 0,0 0 0,0 0 258,0 0-258,0 0 0,7-6 258,-7 6-387,0 0 129,0 0 0,15 2 0,-15-2 0,12 4 129,-12-4-258,16 1 129,-16-1 0,15 4-129,-15-4 129,15 5-129,-15-5 0,14 6 0,-14-6 0,18 4 129,-18-4-129,18 5 0,-6-3 0,-2 0 0,2-1 0,2-1-129,-2 1 129,4 0 0,0-1 0,0 0 0,1 0-129,-1 0 129,-2 0 0,1 0-129,-1 0 0,-4 0 0,2 0 129,-12 0-129,20 1 0,-9 0 0,1 1 129,2-2-129,1 0 0,-1 0 129,1 0-129,1 0 129,-1 0-129,-1 0 0,-1 2 129,-1 0-129,2 1 0,-2 0 0,3 0 129,-4 0-129,4-1 0,-1 1 0,2-1 0,-4-1 129,3 1-129,-2-2 129,0 0-129,0 0 129,-1 0-129,-1 0 129,0 0-129,-11 0 129,21 0-129,-9-3 129,1 2 0,1-1-129,1-1 0,1 2 129,0-1-129,0 1 258,-2 1-258,2 0 0,-1 0 0,0 0 0,-2 0 129,2 0-129,0 1 129,-1 0-129,0 0 0,0 0 129,-1 0-129,0 2 0,-1-1 129,-1-1-129,1 2 0,1 0 129,1 0-129,1-3 0,1 2 129,1-2-129,1 0 0,0 0 129,1 0-129,-1 0 0,-1-2 129,-2 2-129,0 0 0,-3 0 129,2 0-129,-3 0 0,-1 0 0,3 0 0,-2 0 129,2 0-129,0 2 0,-1-2 0,2 0 0,-2 0 0,2 0 0,-3 0 0,1 0 129,-1 0-129,0 0 0,1 0 129,0 0-129,1 0 129,0 0-129,0-2 129,2 0-129,-1 0 129,1 0-129,1 1 129,1-1-129,-2 0 129,4 1-129,-2 0 0,1 1 129,2-2-129,-2 2 0,1-1 0,0 1 0,-1 0 0,-1-1 129,-1 0-129,-3 0 0,2 0 0,-4 1 258,-11 0-258,21-2 0,-21 2 0,19-1 0,-19 1 0,19-2 0,-8-1 129,1 1-129,0 0 0,1-1 0,-1 2 0,0-1 0,0 2 0,-1-2 0,0 2 0,0-2 0,0 2 0,1-1 129,-1 1-129,3-2 0,0 2 129,-2-3 0,3 3-129,-1 0 129,0 0-129,0 0 0,1 0 129,-4 0-129,3 0 0,-3 0 0,1 0 0,2 2 0,-2-2 0,3 0 0,-2 0 0,2 0 0,-1 0 0,0 0 0,0-2 129,0 1-129,1 1 0,-2 0 129,0-2-129,-1 1 0,0 1 0,1-1 0,-2 1 0,2-2 0,-3 2 0,-10 0 0,22-2 0,-12 1 0,-10 1 0,19-2 0,-19 2 0,16-2 0,-16 2 129,17-3-129,-17 3 0,15-3 0,-15 3 0,15-1 129,-15 1-129,14-2 0,-14 2 0,15-2 0,-15 2 129,12-2-129,-12 2 0,14-3 129,-14 3-129,15-3 0,-15 3 0,10-3 0,-10 3 129,0 0-129,13-6 0,-13 6 129,0 0-129,11-4 129,-11 4-129,0 0 129,0 0-129,11-5 0,-11 5 129,0 0-129,0 0 129,0 0-129,0 0 129,0 0-129,0 0-129,0 0-258,-7 0-516,-5 0-2451,0 2-1161,-1 1-387,-1-3-516,2-1-258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9:08.7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A6280E-D09A-4A22-8941-CA4E91B8E70C}" emma:medium="tactile" emma:mode="ink">
          <msink:context xmlns:msink="http://schemas.microsoft.com/ink/2010/main" type="inkDrawing" rotatedBoundingBox="18709,6284 21306,6257 21306,6299 18710,6327" shapeName="Other"/>
        </emma:interpretation>
      </emma:emma>
    </inkml:annotationXML>
    <inkml:trace contextRef="#ctx0" brushRef="#br0">0 35 258,'0'0'1290,"0"0"-258,0 0 258,0 0 0,0 0 0,0 0 258,0 0-387,0 0-129,0 0-129,0 0-258,0 0-129,0 0-258,0 0 129,7 0-129,-7 0 0,14 0 129,-14 0-129,23 0 0,-8-1 0,0 1 0,3-1 0,-2 1-129,3 0 0,-2 0-129,1 0 0,-4 0 129,3 0-129,-2 3 0,-1-1 129,3 2 0,0 0 0,3-3 0,1 2 129,2-2 0,-1 1-129,2-1 129,-1-1-129,2 0-129,-2 1 129,1-1-129,1 1 129,-2 0-129,3-1 129,1 0-129,0 1 129,1-1-129,2 0 129,-3 0-129,2 0 0,-3 0 129,2 0-129,-1 0 129,0-1 0,0 0 0,1 1 129,0-1-258,-1 0 129,0 0-129,0-1 129,-2 1-129,1 1 0,-1 0 129,-1 0-129,-2 0 0,1 0 0,-1 0 129,-1 0-129,1 0 0,0 0 0,3-1 129,1 1-129,0 0 0,2 0 0,2-2 0,1 2 0,-2 0 129,2 0-129,-2 0 0,1 0 0,-2 0 0,1 0 0,1 0 129,-2 0-129,1 0-129,2 0 129,-3 0 0,2 0 0,-1 0 129,1 0-258,-3 0 258,3 0-129,-1 0 0,0 0 0,2 0 0,-1 0 0,0-1 0,0-1 0,2 1 0,-2 0 0,-1 1 0,0-1 0,1 0 0,-3 1 129,2-2-129,-1 0 0,-2 1 0,1-1 129,-3-2-129,1 2 129,-3-2-129,2 2 0,-4-1 0,1 1 129,-1 1-129,-3 0 0,0-2 0,-1 2 0,-1 0 0,-3 0 0,0-2 129,-12 3-129,19-3 0,-19 3 0,13-2 129,-13 2-129,0 0 0,12-2 0,-12 2 129,0 0-129,0 0 0,0 0 129,0 0-129,0 0 129,0 0-258,0 0-129,0 0-1419,-2 7-2193,-11-5 0,-1-1-903,-8-5 258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9:14.4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40BF91-49D5-427F-8B65-78D5CC06C127}" emma:medium="tactile" emma:mode="ink">
          <msink:context xmlns:msink="http://schemas.microsoft.com/ink/2010/main" type="inkDrawing" rotatedBoundingBox="14662,4758 17221,4657 17224,4724 14665,4825" shapeName="Other"/>
        </emma:interpretation>
      </emma:emma>
    </inkml:annotationXML>
    <inkml:trace contextRef="#ctx0" brushRef="#br0">-3 114 1548,'0'0'2064,"0"0"-645,0 0 387,0 0-645,0 0-516,0 0 516,0-10-516,0 10 129,0 0-516,0-11 258,0 11-387,0 0 129,0 0-129,0 0 129,0 0-258,13-7 129,-13 7-129,13-1 0,-13 1 129,21-1 0,-11 1-129,2 0 0,-2 0 129,2 0-129,1 0 129,-2 0-129,0 0 0,1 0-129,0 1 258,-1 0-129,3 1 0,-2 0 129,2 0-129,-1 3 0,1-3 387,1 3-387,-1-3 387,2 2-387,0-2 258,-1 3-258,0-3 129,3 0-129,-2 1 129,2-3-129,-3 4 0,2-2 0,0-2 258,1 2-129,3-2 0,-2 0 0,3 0 129,-1 0-129,5-2 0,0-4 0,2 2-258,0-3 129,1 4-129,-1-4 129,2 2 0,-1-2 129,2 2-258,-4 0 258,3 2 0,-1-1 0,-2 1 129,0 0-129,-1 0-129,-3 0 129,-3 2-129,-2-1 0,1 1 0,-6 0 0,1-1 129,-2 2-129,0 0 0,-1-2 129,-1 2-129,1 0 0,1-1 0,-1 1 0,3 0 0,0 0 0,1 0 0,1 0 0,1 0 129,-1 0-129,2 0 129,-2 0-129,1 0 129,0 0-129,1-1 0,0 0 0,1 0 0,3 1 129,-2-1-129,0-1 0,2 2 0,0-1 0,-1 1 0,3-1 0,-2 1 0,0-1 0,1 1 0,0 0 0,0 0 0,-3 0 0,3 0 0,-1 0 0,-3 0 0,-1 0 0,0 0 0,0 0 0,0-1 0,-2 1 0,1 0 0,-2 0 0,2-1 0,-1 1 0,0 0 0,-2 0 0,0 0 0,1-2 0,-1 2 0,0 0 0,-3 0 0,3 0 0,-1 0 0,2 0 0,1 0-129,-4 0 258,3 0-129,0 0 0,0 0 129,0 0-129,-2 0 129,2 0-129,-2 0 0,1 0 0,2 0 0,-2-1 0,2 1 0,-1-1 0,1-1 0,3 0 129,0 1-129,5-1 129,0 0-129,1-1 129,0 0-129,2 0 258,0 0-258,-2-1 129,2 2 0,-4-2 0,-3 1 0,-2-1-129,-2 2 129,-3-2 129,-2 4 129,-11 0 0,11-2 129,-11 2 0,0 0 0,0 0 129,0 0-258,0 0 0,0 0-258,0 0-129,0 0-258,0 0-129,0 0-645,0 0-1161,-4 6-1935,4-6-129,0 0-645,0 0 258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9:17.5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A5559F-5F4D-44F5-AF27-CB494EDCA203}" emma:medium="tactile" emma:mode="ink">
          <msink:context xmlns:msink="http://schemas.microsoft.com/ink/2010/main" type="inkDrawing" rotatedBoundingBox="15402,2534 17928,2506 17928,2543 15403,2571" shapeName="Other"/>
        </emma:interpretation>
      </emma:emma>
    </inkml:annotationXML>
    <inkml:trace contextRef="#ctx0" brushRef="#br0">0 39 645,'14'-2'1161,"-14"2"129,18-1-258,-6-1-258,1 1-129,1 1-258,-1 0-258,2-2 129,-2 2-129,0 0-129,2 0 258,-1 0-258,-1 0 0,1 0 0,0 0 0,1 2 0,2-1 0,-2 2 0,1-1 0,-2 1 0,2-2 0,-1 1 129,0-1 0,-2 0 258,4-1-387,-2 2 129,2-2 0,0 1 0,0 0 129,0-1-129,1 1-129,0-1 0,-2 0 129,3 0 0,-2 0-129,1 0 129,2 0-129,-1 0 129,2 0-129,0 0 258,1 0-258,0 0 129,1 0 0,-2 1 129,2-1-129,-1 0 258,0 0-129,-1 0-129,2 0 258,-1 0-258,-1 0 0,3 0 0,0 0-129,-1 0 129,1 0-129,2 0 129,-1-1 0,2 0 129,-2-1-129,1 0 0,0 0-129,-1 1 129,1 1-129,0 0 0,-1 0 0,0 0-129,0 0 258,2 0-129,-3 0 0,3 0 129,-2 0 0,1 0-129,-2 0 129,0 0 129,-2 0-258,0 0 129,-1 0 0,-1 0 0,1 0 0,-3 0-129,4 0 129,-1 1 0,0 0 129,3-1-258,-1 0 129,2 0-129,-2 0 129,1-1 0,-2-1-129,1 1 129,0-1-129,-3 2 129,3 0-129,-2 0 129,0 0-129,1 0 0,-1 0 129,0 0-129,-4-1 129,3 0-129,-3 0 258,-1 0-129,0-2 0,-2 3 129,0-2-129,0 1 129,1 0 0,-2 1 0,2-2-129,0 2 0,2 0-129,-3-2 0,1 1 129,0 0-129,-2 0 0,-1-1 0,-12 2 0,18 0 0,-18 0 129,11-2-129,-11 2 0,0 0 129,15 0-129,-15 0 0,12 0 0,-12 0 0,14 0 129,-14 0-129,15 0 0,-15 0 0,16 0 129,-16 0-129,19 0 0,-9 0 0,2-1 0,0 1 129,-2-1-129,4 1 0,-4-2 0,0 2 129,-10 0-129,18-3 129,-18 3-129,13-3 129,-13 3 0,0 0 0,12-5 129,-12 5-129,0 0-129,0 0 129,14-2-129,-14 2 0,0 0 129,14 0-129,-14 0 0,0 0 0,11 0 0,-11 0 129,0 0 0,0 0 0,0 0 0,0 0 129,0 0-129,0 0 129,0 0-129,0 0 0,0 0 0,0 0 0,0 0-129,0 0 0,0 0 0,0 0 0,0 0 0,0 0 0,10-1 129,-10 1-129,0 0 0,0 0 0,0 0-129,0 0-774,0 0-2838,-7 5-387,-7-5-258,1 2-516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9:41.152"/>
    </inkml:context>
    <inkml:brush xml:id="br0">
      <inkml:brushProperty name="width" value="0.04667" units="cm"/>
      <inkml:brushProperty name="height" value="0.04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C41A55C-4CB2-4F2F-9D72-762FDF83E57F}" emma:medium="tactile" emma:mode="ink">
          <msink:context xmlns:msink="http://schemas.microsoft.com/ink/2010/main" type="inkDrawing" rotatedBoundingBox="17323,2081 18240,1682 18464,2198 17547,2596" hotPoints="18328,2035 17910,2421 17354,2299 17772,1913" semanticType="enclosure" shapeName="Ellipse"/>
        </emma:interpretation>
      </emma:emma>
    </inkml:annotationXML>
    <inkml:trace contextRef="#ctx0" brushRef="#br0">954 180 645,'0'0'903,"7"-12"-129,-7 12 129,0 0-129,0 0-387,0 0 129,0-10-129,0 10-129,0 0-129,0 0 129,-5-12 258,5 12 0,0 0 0,-11-12 129,11 12-129,0 0 129,-12-11 0,12 11-129,0 0-129,-16-14-129,16 14 0,0 0 129,-14-13-258,14 13 0,-11-9 0,11 9 0,-11-7 0,11 7 0,0 0-129,-15-9 258,15 9-258,-11-7 129,11 7 0,-13-7 0,13 7 0,-11-9 129,11 9 0,-13-6-129,13 6 0,-12-7 0,12 7 0,-14-7 0,14 7-129,-12-4 129,12 4 0,-14-5-129,14 5 129,-18-3-129,8 2 0,10 1 258,-20-4-129,7 3-129,-2 1 0,2 0 0,-2 0 129,0 0-129,-1 0 0,-2 0 0,1 0 0,0 2 0,2 1 0,-4-1 129,4 2-129,-2-1 129,2 2-129,-2-3 0,2 3 0,-1-2 0,2 2 0,-2-1 0,0 0 0,0 1 0,0-1 0,-1 0 0,2 1 0,1-1 0,1-1 0,-1 0 0,2 1 0,1-1 0,0 2 0,11-5 0,-20 11 0,9-5 0,11-6 129,-18 14-129,18-14 0,-19 13 0,7-4-129,0-1 129,2 0 0,-2 2-129,0-2 129,2 1 0,-3-1 0,13-8 0,-17 18 0,17-18 0,-18 17 0,10-6-129,8-11 129,-15 21 0,6-11 0,9-10 0,-13 20-129,6-9 129,1 0-129,6-11 129,-8 18 0,8-18-258,-5 18 258,3-8 0,2-10 0,-3 20 0,3-20 0,-2 19 0,2-19 0,0 17-129,0-6 129,0-11 0,0 16 0,0-16 0,2 18 0,-2-18 129,5 15-129,-5-15 0,7 15 258,-7-15-258,9 13 0,-9-13 0,10 13 0,-10-13 0,12 13 129,-12-13-129,18 10 0,-7-4 0,0-2 129,1-1-129,0 1 0,1-1 0,-1 1 0,1-2 0,-3 1 0,1-1 0,0 0 0,-1 1 0,-10-3 0,20 6 0,-9-3 0,-11-3 0,21 6 0,-11-2 0,-10-4 0,21 4 0,-21-4 0,20 3 0,-9-3 0,1 0 0,-2 0 0,4 0 0,-1 0 129,1 0-129,-1 0 0,1 0 0,-2 0 0,0 0 0,1 0 0,-2 0 0,2-2 0,-3 1 0,2 0 0,0-2 0,-1 0 0,-11 3 0,21-7 0,-21 7 129,16-7-129,-16 7 0,18-8 0,-18 8 0,18-8 0,-7 3 0,2-1 0,0 2 0,-1-3 0,1 3 0,2-2 0,-2 3 0,0-2 0,-2 0 0,1 2 0,0-2 0,-1 0-129,-11 5 129,20-10 129,-20 10-129,21-14 0,-21 14 129,16-17 0,-16 17 0,16-16 0,-16 16 0,15-19 129,-15 19-129,13-19 0,-5 7 0,-8 12 0,13-21 0,-13 21 0,13-22 0,-13 22 0,10-16 0,-10 16 129,8-14-129,-8 14 0,6-15 129,-6 15-129,8-17 0,-8 17 0,4-17 0,-4 17 0,5-15 0,-5 15 0,3-14 0,-3 14 0,4-12 0,-4 12-129,1-11 129,-1 11 0,0-13-129,0 13 129,0-11 0,0 11-129,0-12 129,0 12 0,0-10-129,0 10 129,-2-12-129,2 12 129,-6-11 0,6 11-129,-7-12 129,7 12-129,-11-11 129,11 11-129,-8-11 129,8 11-129,-9-10 129,9 10-129,0 0 0,-14-14 129,14 14-129,-9-11 129,9 11 129,-10-9-129,10 9-129,-13-12 129,13 12-129,-15-13 0,15 13-516,-28-7-2709,8 1-1032,3-5-516,-6-18-387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40:15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79CAB9-F8CB-4A5E-B944-6436151F2016}" emma:medium="tactile" emma:mode="ink">
          <msink:context xmlns:msink="http://schemas.microsoft.com/ink/2010/main" type="inkDrawing" rotatedBoundingBox="5495,11957 6382,11938 6393,12455 5506,12474" hotPoints="6400,12256 5927,12492 5483,12204 5956,11968" semanticType="enclosure" shapeName="Ellipse"/>
        </emma:interpretation>
      </emma:emma>
    </inkml:annotationXML>
    <inkml:trace contextRef="#ctx0" brushRef="#br0">801 139 129,'0'0'1548,"0"-13"-258,0 13-129,0 0 0,-16-11 258,16 11-387,-15-7-129,15 7-129,-18-6-129,18 6-258,-19-7 0,19 7-129,-20-11-129,9 5 387,-1-1-129,2 1 0,-2-2 258,1 3 129,-1-3-258,12 8 258,-23-11-258,13 5 0,-3 1 0,2 4-258,1-4 0,-1 5 0,-1-3-129,2 3 129,-1-2-129,11 2 0,-20 0-129,20 0 258,-19-1-129,9 0-129,10 1 129,-20-2-129,8-1 129,-1 3 0,1-1 0,-1 0 0,1 0 0,1 1 0,-2 0 0,1-1 0,0 1-129,0 0 129,0 4-129,-2-1 129,3 1-129,-1-1 129,0 1 0,1 1 0,0-1-129,-1 0 129,1 1-129,-1 1 129,-1 0-129,-2-1 0,1 1 0,-1 1 0,1 0 0,2 0 0,-3-2 129,5 1-129,-1-1 0,11-5 0,-15 10 0,15-10 0,-14 11 0,14-11 0,-9 11 0,9-11 129,-10 14-129,10-14 0,-11 16 129,11-16-129,-9 16 129,9-16-129,-8 16 0,8-16 129,-5 17-129,5-17 0,-4 16 0,4-16 0,-6 16 0,6-16 129,-4 16-129,4-16 0,-5 16 129,5-16-129,-5 16 129,5-16-129,-2 14 0,2-14 0,0 11 258,0-11-258,1 11 129,-1-11-129,7 11 129,-7-11 0,8 13 0,-8-13-129,10 14 129,-10-14 0,7 16 0,-7-16-129,10 15 0,-10-15 0,13 15 0,-13-15-129,13 13 129,-13-13 0,15 13 0,-15-13 0,14 10 0,-14-10 0,14 12 129,-14-12-129,14 10 0,-14-10 0,17 10 0,-17-10 129,17 8-129,-17-8 0,19 6 0,-9-2 129,-10-4-129,21 5 0,-11-2 129,1 0-129,0-1 0,1-1 129,0 1-129,0 0 129,0 0-129,2-2 129,-1 1 0,1-1-129,-1 0 0,2 0 129,-1 0-129,-1 0 0,1 0 129,-2 0-129,1 0 0,-1 0 0,-1 0 0,0 0 0,-1 0 129,0 0-129,4 0 0,-1 0 0,2-1 129,-1-1-129,0 1 0,1-2 0,0 2 0,-2-1 0,-2 1 0,0-1 0,-1 1 0,0-2 0,2 1 129,0 0-129,0-1 0,1 0 0,2-1 258,-1-1-258,0 0 0,2-1 129,-2 0-129,1 0 129,-1 0-129,-1 0 0,-1-1 0,1 2 0,-2-1 129,-1 0-129,-10 6 129,17-13 0,-17 13-258,13-14 258,-13 14-129,6-15 129,-6 15-129,3-19-129,-3 19 129,0-20 0,0 9 0,0 0 0,0 0 129,1 0-129,-1 0 0,2-1 0,-2 2 129,0-2-129,0 0 0,0 1 129,-4-2-129,0 0 0,-1 0 129,1 0 0,-1-1-129,-1 1 129,0 0-129,-3 0-129,0-2 0,-2-2-516,11 17-1290,-20-19-2580,3 11-129,-3 1-516,-11 4-387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40:17.9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A34D86-52C2-430A-8F96-C53E8B5A5880}" emma:medium="tactile" emma:mode="ink">
          <msink:context xmlns:msink="http://schemas.microsoft.com/ink/2010/main" type="inkDrawing" rotatedBoundingBox="3906,12568 4866,12439 4954,13095 3994,13224" hotPoints="4842,12858 4397,13215 3911,12917 4355,12560" semanticType="enclosure" shapeName="Ellipse"/>
        </emma:interpretation>
      </emma:emma>
    </inkml:annotationXML>
    <inkml:trace contextRef="#ctx0" brushRef="#br0">950 268 1,'0'-14'1805,"0"-3"1,0 17-129,-6-19 0,6 19-387,-4-15-258,4 15-129,-14-15-129,7 3-258,7 12 129,-20-17 129,8 11-258,-2-3 129,1 2-129,-3 0 129,3 0-258,-6 1 0,4 1 129,-3-1-258,2 0-129,-2-2 129,1 1 0,-1-3-129,2 3 129,-1-1 0,1 2 129,1-2-258,-2 2 129,2 1-129,-1-1 0,0 1 0,-2 1 0,-1 0 0,4 0-129,-5 2 129,4 0-129,-2 0 129,4 1-129,-1 0 0,1 1 0,1 0 129,0 0-129,2 0 0,-1 0 0,0 0 0,0 0 0,-1 1 0,1 4 0,-3 1 0,0 0 0,2 1 0,-2 2 0,0-1 0,2-1 0,-1 2-129,2 0 129,-1 0 0,13-9 0,-20 17 0,20-17 0,-21 18 0,11-9 129,0 0-129,-1 0 0,1-1 0,-2 1 129,1 1-129,0-2 0,-1 1 0,12-9 0,-16 19 0,16-19 0,-13 19-129,13-19 129,-10 17 0,10-17 129,-9 18-129,9-18 0,-8 19 0,8-19 0,-11 19 0,11-19 0,-6 19 0,6-19 129,-5 22-129,3-12 0,1 1 0,1-1 0,0-10 0,-1 19 0,1-9 129,0-10-129,0 18 0,0-18 0,0 18 0,0-18 129,1 17-129,-1-17 0,7 18 129,-7-18-129,7 16 129,-7-16 0,13 15 0,-13-15 129,12 13-129,-12-13 129,12 12-258,-12-12 387,14 13-258,-14-13 129,15 11-129,-15-11 0,17 12 0,-17-12 0,20 10 0,-8-3-129,-12-7 129,20 10-258,-8-4 129,0-1 0,0 0 0,0 1-129,-1 0 129,2 0 129,-1-1-129,3 1 129,-2-3 0,3 2 0,-1-2-129,4 1 129,-2-3 0,4 0 0,0-1 0,-1 0-129,2 0 129,-1 0-129,1 0 0,-2 0 129,2 0-129,0-1 129,-2-2 0,1 1-129,1-1 258,-1-1-129,1 1 0,-1-1-129,-3 0 129,2 0-129,-2-1 0,-2 2 0,-2-2 129,-1 2-129,-2-1 0,0 2 129,-11 2-129,18-10 258,-18 10-387,15-10 387,-15 10-258,16-14 258,-16 14-387,16-15 387,-16 15-258,16-16-129,-16 16 258,16-18-258,-9 7 129,-1 0-129,2-2 258,0 1-258,-4-2 129,-1 0 129,-1 0-129,1 0 129,-2 0-129,0-1 0,-1 2 129,0 0-129,1 0 0,1-1 129,0 1-129,2 0 129,-4 1-129,1 1 129,-1-2 0,0 0 0,0-3-129,-1 3 129,-3-1 0,2-1 0,-3 4-129,-2-1 129,-4 2-258,-5-2-258,0 8-645,-13 1-3483,-2 0-129,-6-2-774,-4-14-258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44:39.08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9C85C0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36C38FF-546D-4861-8EE3-5D1D22ED414F}" emma:medium="tactile" emma:mode="ink">
          <msink:context xmlns:msink="http://schemas.microsoft.com/ink/2010/main" type="writingRegion" rotatedBoundingBox="110,12083 3250,12252 3096,15109 -43,14939"/>
        </emma:interpretation>
      </emma:emma>
    </inkml:annotationXML>
    <inkml:traceGroup>
      <inkml:annotationXML>
        <emma:emma xmlns:emma="http://www.w3.org/2003/04/emma" version="1.0">
          <emma:interpretation id="{0A27C926-CF9A-4C0B-BAEF-3E4D3A8216E6}" emma:medium="tactile" emma:mode="ink">
            <msink:context xmlns:msink="http://schemas.microsoft.com/ink/2010/main" type="paragraph" rotatedBoundingBox="110,12083 3250,12252 3221,12784 81,12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3F22E-F3C3-47B0-B696-ADE3A5D8D427}" emma:medium="tactile" emma:mode="ink">
              <msink:context xmlns:msink="http://schemas.microsoft.com/ink/2010/main" type="line" rotatedBoundingBox="110,12083 3250,12252 3221,12784 81,12614"/>
            </emma:interpretation>
          </emma:emma>
        </inkml:annotationXML>
        <inkml:traceGroup>
          <inkml:annotationXML>
            <emma:emma xmlns:emma="http://www.w3.org/2003/04/emma" version="1.0">
              <emma:interpretation id="{6722838F-AFC8-48F2-A037-F507890B405E}" emma:medium="tactile" emma:mode="ink">
                <msink:context xmlns:msink="http://schemas.microsoft.com/ink/2010/main" type="inkWord" rotatedBoundingBox="110,12083 1399,12152 1374,12618 85,12548"/>
              </emma:interpretation>
              <emma:one-of disjunction-type="recognition" id="oneOf0">
                <emma:interpretation id="interp0" emma:lang="de-DE" emma:confidence="0">
                  <emma:literal>Liebe</emma:literal>
                </emma:interpretation>
                <emma:interpretation id="interp1" emma:lang="de-DE" emma:confidence="0">
                  <emma:literal>liebe</emma:literal>
                </emma:interpretation>
                <emma:interpretation id="interp2" emma:lang="de-DE" emma:confidence="0">
                  <emma:literal>Liebl</emma:literal>
                </emma:interpretation>
                <emma:interpretation id="interp3" emma:lang="de-DE" emma:confidence="0">
                  <emma:literal>hiebe</emma:literal>
                </emma:interpretation>
                <emma:interpretation id="interp4" emma:lang="de-DE" emma:confidence="0">
                  <emma:literal>Hiebe</emma:literal>
                </emma:interpretation>
              </emma:one-of>
            </emma:emma>
          </inkml:annotationXML>
          <inkml:trace contextRef="#ctx0" brushRef="#br0">-2128-235 1419,'0'0'1806,"0"0"-258,0 0-258,0 0 258,0 0-516,0 0 129,0-11-129,0 11 0,0 0 0,0 0-129,0 0-129,0 0 129,0 0-258,0 0 0,0 0-129,0 0-129,0 0-129,0 0 0,0 0 129,0 0-129,0 0-129,0 0-129,0 0 0,0 0 0,0 0-129,0 0 129,0 0-129,0 0 0,-7 2 129,7-2-129,-3 11 129,3-11 0,-5 18 0,3-8 0,-2 1 0,1 2 0,-1-3 129,2 3-129,-2-1 0,0-1 0,0 2 129,2-1-129,-1 1 0,-2-1 129,4 2-129,-2-3 129,1 2-129,2 2 129,-2-4-129,2 1 0,-1-1 129,0 1-129,-1 0 0,0 0 129,0-2-129,1 2 129,0-2-129,-3 1 0,4-11 129,-4 18-129,4-18 129,-4 14-129,4-14 0,-3 13 129,3-13-129,-2 15 0,2-15 0,-1 14 0,1-14 0,-2 13 0,2-13 0,-2 14 129,2-14-129,0 10 0,0-10 0,0 0 129,-2 11-129,2-11 129,0 0-129,0 0 129,0 0-129,0 0 129,0 0-129,0 0 129,0 0-129,0 0 0,0 0 0,0 0-129,0 10 129,0-10 0,0 0 0,0 0 129,0 0-129,0 0 0,0 0 0,0 0 0,0 0 129,0 0-129,7 1 0,-7-1 0,0 0 129,15 2-129,-15-2 0,10 1 0,-10-1 0,10 1 0,-10-1 0,0 0 0,15 1 0,-15-1 0,0 0 0,13 0 0,-13 0 0,13 0 0,-13 0 0,10 0 0,-10 0 0,10 1 0,-10-1 0,14 0 129,-14 0-129,10 0 0,-10 0 0,12 0 0,-12 0 0,12 0 0,-12 0 0,0 0 0,15 0 0,-15 0 0,0 0 0,14 0 129,-14 0-129,0 0 0,12-1 0,-12 1 0,0 0 0,0 0 0,11-2 0,-11 2 129,0 0-129,0 0 0,11-3 0,-11 3 0,0 0 0,10-1 0,-10 1 0,0 0 0,0 0 0,12 0-129,-12 0-129,0 0-387,0 0-1161,0 0-2064,0 0 129,10 0-387,-10 0-129</inkml:trace>
          <inkml:trace contextRef="#ctx0" brushRef="#br0" timeOffset="1201.2019">-1863-89 258,'0'0'2193,"-4"12"-774,4-12-258,-5 12-129,5-12 387,-4 15-258,4-5 0,0-10-129,-3 19 0,3-19 0,-3 20-129,-2-10-129,5 3 0,-4-2-129,1 2 129,-1-2-258,2 2-129,-4-2 0,4 2 0,-2-3-129,2 1-129,2-11 0,-6 19 0,6-19-129,-2 16 129,2-16-129,-2 14 129,2-14-129,0 14 0,0-14 0,0 14 129,0-14-129,0 13 129,0-13-129,-1 11 129,1-11 0,0 0 0,0 0 0,0 0 0,0 0 129,0 0-129,0 0-129,0 0-774,0 0-2193,0 0-774,7-13-129,-2 2-387</inkml:trace>
          <inkml:trace contextRef="#ctx0" brushRef="#br0" timeOffset="1202.2019">-1866-130 2709,'0'-10'4128,"1"-1"-258,-1 11-258,0 0-1290,0 0-1032,0 0-258,0 0-516,0 0-387,0 0-387,0 0-903,0 0-1032,0 0-1419,0 0-129,0 0-258,0 0 0</inkml:trace>
          <inkml:trace contextRef="#ctx0" brushRef="#br0" timeOffset="2418.0041">-1726 117 1935,'0'0'2193,"0"0"-516,0 0-129,0 11-387,0-11-258,0 0 387,0 0-129,9 4 0,-9-4-129,0 0 0,15 2-387,-15-2 129,15 0-258,-15 0-129,17 0-129,-17 0 0,19-4 0,-19 4 129,18-8-129,-18 8-129,17-10 129,-17 10 0,14-15 0,-14 15 129,8-14-129,-8 14 0,3-13 0,-3 13 0,0-13-129,0 13 129,-5-13-129,5 13 129,-8-13-129,8 13 0,-11-12 0,11 12-129,-13-8 129,13 8-129,-13-5 0,13 5 0,-16 0 0,16 0 0,-16 9 0,16-9 0,-18 17-129,18-17 129,-17 19 0,10-8 0,7-11 0,-13 20 129,13-20-129,-8 19 0,8-19 129,-3 18-129,3-18 0,0 18 129,0-18 0,1 18-129,-1-18 0,5 16 129,-5-16-129,8 15 0,-8-15 0,10 15 129,-10-15-129,11 10 0,-11-10 129,12 8 0,-12-8-129,17 6 129,-17-6 0,18 3 0,-18-3 0,21 2-129,-21-2 129,20 0-129,-10 0-129,0 0 0,4 0-516,-14 0-1677,23-5-1419,-11 0-516,2-1-129,0-1-387</inkml:trace>
          <inkml:trace contextRef="#ctx0" brushRef="#br0" timeOffset="3088.8054">-1350-177 2193,'0'0'3483,"0"0"129,0 0-645,0 0-1032,-11-10-774,11 10-387,0 0-258,0 0-387,0 0 0,-5 13 0,5-13 0,-8 23 129,0-7 0,4 6 258,-4-2 129,2 6-258,-1-2 129,2 1-129,-1 0 0,4 2 0,-2-4-129,3 0 129,-2-2-258,3-1 258,-2-3-258,1 0 0,-1-4 0,1-2 0,1-11 0,0 15-129,0-15 129,0 0 0,0 0 0,0 0 0,0 0 129,0 0-129,0 0 0,0 0 0,0 0 0,0 0-129,0 0 129,0-8-129,0 8 0,0-20-129,4 8 129,-1-3-129,3 2 129,-2-3-129,2 2 0,2 1 0,0 2 0,0 0 129,-8 11-129,18-17 0,-18 17 129,18-9-129,-18 9 129,20-4-129,-20 4 129,20 0-129,-10 0 129,0 4 0,1 3 0,-1 2 0,0 1 0,-1 2 0,-3-1 129,0 1-129,-3-1 129,1 1-129,-4-12 129,0 19-129,0-19 129,0 18 0,0-18 129,-6 15-129,6-15 0,-8 12 129,8-12-129,0 0 258,-12 9-258,12-9 0,-14 0 129,14 0-129,-20 0 0,10 0-129,-4 0 0,2 0 0,1 0 0,0 0 0,11 0 0,-12 0-129,12 0 0,0 0-258,0 0-1419,0 0-2322,-5-7-129,5 7-258,0-15-516</inkml:trace>
          <inkml:trace contextRef="#ctx0" brushRef="#br0" timeOffset="4446.0072">-1059 124 1806,'0'0'2838,"0"0"-258,0 0-774,0 0-129,0 0-516,0 0-129,0 0-129,0 0-129,0 0 0,8 11-129,-8-11 0,0 0-258,14 1 129,-14-1-129,11 1 129,-11-1-129,14 0-129,-14 0 129,14 0-129,-14 0 0,14 0-129,-14 0 129,15-2 0,-15 2-129,13-5 129,-13 5-129,14-6 129,-14 6 0,0 0 129,13-11-129,-13 11 129,0 0-129,5-14 0,-5 14 0,1-11 0,-1 11 0,0-11-129,0 11 129,0 0 0,-5-14 0,5 14-129,0 0 0,-12-13 0,12 13-129,-10-11 129,10 11-129,0 0 129,-14-12-129,14 12 0,-10-7 0,10 7 0,-14-3-129,14 3 129,-14 0 0,14 0-129,-21 0 129,21 0 0,-14 1-129,14-1 129,-15 2 0,15-2-129,0 0 129,-14 7-129,14-7 129,0 0-129,-16 10 129,16-10 0,-11 10 0,11-10-129,-13 13 129,13-13 0,-12 15 0,12-15-258,-11 18 258,11-18 0,-11 20 0,11-20 0,-7 19 0,7-19 0,-4 16 0,4-16 258,0 16-258,0-16 0,0 13 0,0-13 129,5 13-129,-5-13 0,0 0 129,16 15-129,-16-15 129,12 9-129,-12-9 0,14 9 0,-14-9 129,17 8-129,-17-8 0,16 8 0,-16-8 0,17 8 0,-17-8 129,17 7-129,-17-7 0,14 9 0,-14-9 0,14 6 129,-14-6-129,15 3 129,-15-3 0,13 2 0,-13-2-129,15 0-387,-15 0-3483,14-7-129,-4-3-645,-3-7-129</inkml:trace>
        </inkml:traceGroup>
        <inkml:traceGroup>
          <inkml:annotationXML>
            <emma:emma xmlns:emma="http://www.w3.org/2003/04/emma" version="1.0">
              <emma:interpretation id="{6764F772-87D3-4D1C-A73B-A442D148BB23}" emma:medium="tactile" emma:mode="ink">
                <msink:context xmlns:msink="http://schemas.microsoft.com/ink/2010/main" type="inkWord" rotatedBoundingBox="2314,12315 3244,12365 3221,12784 2291,12734"/>
              </emma:interpretation>
              <emma:one-of disjunction-type="recognition" id="oneOf1">
                <emma:interpretation id="interp5" emma:lang="de-DE" emma:confidence="0">
                  <emma:literal>@</emma:literal>
                </emma:interpretation>
                <emma:interpretation id="interp6" emma:lang="de-DE" emma:confidence="0">
                  <emma:literal>°</emma:literal>
                </emma:interpretation>
                <emma:interpretation id="interp7" emma:lang="de-DE" emma:confidence="0">
                  <emma:literal>a</emma:literal>
                </emma:interpretation>
                <emma:interpretation id="interp8" emma:lang="de-DE" emma:confidence="0">
                  <emma:literal>.</emma:literal>
                </emma:interpretation>
                <emma:interpretation id="interp9" emma:lang="de-DE" emma:confidence="0">
                  <emma:literal>c</emma:literal>
                </emma:interpretation>
              </emma:one-of>
            </emma:emma>
          </inkml:annotationXML>
          <inkml:trace contextRef="#ctx0" brushRef="#br1" timeOffset="-198416.7485">866 82 516,'0'0'1032,"0"0"129,0 0 387,0 0 0,0-6 258,0 6-258,0 0 0,0 0-387,0 0-129,0 0-516,0 0 129,-2-12-258,2 12 0,0 0 129,0 0-129,0 0-129,-10-7 0,10 7 0,0 0-129,-11-5 129,11 5 0,0 0-129,-14-6 129,14 6 0,-16-6 0,16 6 129,-22-7-129,7 3-129,1 3 0,-4-3 0,1 3-129,-2-2 129,0 3-129,-2-1 129,2 1-129,-1 0 129,0 0 0,0 0 0,3 0 0,-3-2 0,3 2-129,-2 0 129,2-1 0,0 1 0,-1 0-129,2 0 0,-2 0 0,1 0 129,1 0-129,0 0 0,2 0 129,1-1-129,0 0 129,-1-2-129,2 3 129,-2-2-129,0 2 0,0-1 0,-1 1 0,-2 0 0,2 0 0,1 0 0,0 0 0,0 3 0,4-3 129,10 0-129,-18 3 0,18-3 0,-12 0 0,12 0 129,-14 0-129,14 0 0,-12 0 0,12 0 0,-15 0 0,15 0 0,-17-1 0,17 1 129,-17-2-129,17 2 0,-13-2 0,13 2 0,0 0 129,-10-2-129,10 2 0,0 0 0,0 0 0,0 0 0,0 0 129,-12-4-129,12 4 0,0 0 0,0 0 129,-14-2-129,14 2 0,0 0 258,0 0-258,0 0 0,-10-1 0,10 1-258,0 0 258,0 0 0,0 0-129,0 0 129,0 0-129,0 0 129,-4 6 0,4-6-129,-2 14 129,2-14 0,-1 20 0,1-8 0,-1 0 0,1 3 0,0 1 0,0-1 0,0 2 0,0 0 0,0 2 0,0-3 0,0 1 0,0-1 0,-1 0 0,0-1 0,1 0 0,-1-4 0,1 2 0,0-3 0,0 1 0,0-11 0,0 17 0,0-17 0,0 11 129,0-11-129,0 0 0,0 12 0,0-12 0,0 0 0,0 11 0,0-11 0,0 0 129,0 16-129,0-16 129,0 10-129,0-10 258,0 11-516,0-11 516,0 0-258,1 11 0,-1-11 0,0 0 129,0 0-129,0 0 129,0 0-129,0 0 129,0 0 0,0 0 0,0 0-129,0 0 129,0 0 0,0 0 0,0 0-129,0 0 0,0 0 129,0 0-129,0 0 129,0 0-129,0 0 129,0 0-129,0 0 129,0 0-129,13 0 0,-13 0 0,0 0 0,15 0 0,-15 0 0,17-6 0,-7 4 0,3 1 0,-2-1 0,4 0 0,1-2 0,0 2-129,2-1 129,-1 1 0,1 0 0,0 0 0,-1 0 0,2 1 0,-2 0 0,1 1 0,-3 0 0,0 0 0,1 0 0,1 1 0,-2 1 129,3-1-129,1 1 0,-1-2 129,4 0-129,1 0 0,-1 0 0,-1-2 0,-1 1 0,-1-1 0,-1 1 0,-2 1 0,1 0 0,-3 0 0,1 0 0,-1 0 0,0 0 0,0 1 0,-2-1 0,0 1 129,-1-1-129,0 1 0,-1-1 0,2 1 0,1 1 0,1 0 129,1-2-129,-1 1 129,2-1-129,-1 0 129,1 0 0,-1 0-129,-4-3 129,-11 3-129,18-3 0,-18 3 258,17-3-258,-17 3 0,12-1 0,-12 1 0,12-2 0,-12 2 0,0 0 0,10 0 0,-10 0 0,0 0 0,0 0 129,0 0-129,0 0 0,0 0 129,0 0-129,0 0 129,0 0-129,0 0 129,0 0 0,0 0 0,0 0 0,0 0 0,0 0-129,3-11 129,-3 11 0,0-11-129,0 11 129,0-14-129,0 14 0,-1-17 0,1 17 129,-3-20-129,1 8 0,-1-1 129,0-1-129,-1 0 129,-1-2-129,1 0 129,0-1 0,-1 1 0,0-2 0,0 1 0,0 1 129,1 1-258,0 2 129,0 2 0,4 11-258,-5-11-129,5 11-387,0 0-1806,9 8-1935,5-2-516,2-4-387,7-2-387</inkml:trace>
        </inkml:traceGroup>
      </inkml:traceGroup>
    </inkml:traceGroup>
    <inkml:traceGroup>
      <inkml:annotationXML>
        <emma:emma xmlns:emma="http://www.w3.org/2003/04/emma" version="1.0">
          <emma:interpretation id="{E6818650-702F-4AC4-B411-8F8041408CAA}" emma:medium="tactile" emma:mode="ink">
            <msink:context xmlns:msink="http://schemas.microsoft.com/ink/2010/main" type="paragraph" rotatedBoundingBox="136,13033 1420,13177 1360,13712 76,13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82249-A991-4D34-B1DD-61E2B5E8A797}" emma:medium="tactile" emma:mode="ink">
              <msink:context xmlns:msink="http://schemas.microsoft.com/ink/2010/main" type="line" rotatedBoundingBox="136,13033 1420,13177 1360,13712 76,13569"/>
            </emma:interpretation>
          </emma:emma>
        </inkml:annotationXML>
        <inkml:traceGroup>
          <inkml:annotationXML>
            <emma:emma xmlns:emma="http://www.w3.org/2003/04/emma" version="1.0">
              <emma:interpretation id="{4C294459-C8AF-420B-B370-D5FE651CA153}" emma:medium="tactile" emma:mode="ink">
                <msink:context xmlns:msink="http://schemas.microsoft.com/ink/2010/main" type="inkWord" rotatedBoundingBox="136,13033 1420,13177 1360,13712 76,13569"/>
              </emma:interpretation>
              <emma:one-of disjunction-type="recognition" id="oneOf2">
                <emma:interpretation id="interp10" emma:lang="de-DE" emma:confidence="0">
                  <emma:literal>Welt</emma:literal>
                </emma:interpretation>
                <emma:interpretation id="interp11" emma:lang="de-DE" emma:confidence="0">
                  <emma:literal>Weht</emma:literal>
                </emma:interpretation>
                <emma:interpretation id="interp12" emma:lang="de-DE" emma:confidence="0">
                  <emma:literal>Wett</emma:literal>
                </emma:interpretation>
                <emma:interpretation id="interp13" emma:lang="de-DE" emma:confidence="0">
                  <emma:literal>Welf</emma:literal>
                </emma:interpretation>
                <emma:interpretation id="interp14" emma:lang="de-DE" emma:confidence="0">
                  <emma:literal>Weit</emma:literal>
                </emma:interpretation>
              </emma:one-of>
            </emma:emma>
          </inkml:annotationXML>
          <inkml:trace contextRef="#ctx0" brushRef="#br2" timeOffset="30482.4534">-2135 743 774,'0'-12'2193,"0"12"-387,0-14 129,0 14-258,-1-11 0,1 11-387,0 0-129,0 0-129,0 0-129,0 0-258,0 0-258,-12 4 0,12-4-258,-8 16 129,8-16 129,-9 22-258,4-10 129,2 3 129,-3-2-129,4 4 0,-1-4 0,1 4 129,0-3-129,1 1 0,0-1 0,1 2-129,-2-1 0,0 1 129,0-1-129,2 1 129,-2 0-129,1 1 129,0 1-129,-2-1-129,3 0 129,-2 2 0,1-2-129,0 2 0,0-2 129,-3 2-129,2-5 129,0 4 0,0-4-129,0-1 129,2-1 0,0-12 129,-2 16-129,2-16 0,1 11 0,-1-11-129,0 0 129,16 9 0,-16-9 0,14 0 0,-14 0 0,14 0 0,-14 0 0,17-9 0,-17 9 0,21-17 0,-11 5-129,-1 1 129,2-5-129,0 3 0,0-3 129,-2-1-129,0-1 0,-1 1 129,0 1 0,-3 1 0,1 1-129,-2 3 129,-2-2 129,-2 13-129,2-13-129,-2 13 0,0 0 0,0 0 0,0-10-129,0 10-129,0 0 129,0 0 129,0 0-129,-6 10 129,6-10-129,-4 16 129,3-3 0,-2 1-129,2 0 129,0 1 0,1-1 0,0 2-129,0 0 129,2 0-129,0-4 129,2 1 129,1 0-129,0 0 0,1-2 129,0-1-129,-6-10 129,12 17-129,-12-17 129,17 12 129,-17-12 0,17 2-129,-7-2 0,3 0 129,-2-3-129,4-3 0,-4-3 0,1 0 0,0-2 0,-1-2 0,-1-1-129,-1-3 129,-3-3-129,-1-2 129,-1 0-129,-1-3 129,-2 2-129,-1 0 129,0 1-129,0 1 0,-1 6 129,-1 1-258,0 1 129,0 2 0,1 0 0,1 11 0,-4-19 0,4 19-129,0-16 129,0 16 0,-1-13 0,1 13-129,0-11 0,0 11-258,0 0 0,0-11-258,0 11-516,0 0-1032,9-6-1806,-9 6-387,12 0-258,-12 0-129</inkml:trace>
          <inkml:trace contextRef="#ctx0" brushRef="#br2" timeOffset="31699.2557">-1692 1141 2451,'0'0'2838,"0"0"-516,0 0-516,0 0-129,0 0-387,0 0-129,0 0 0,0 0-129,16 7 0,-16-7-387,12 0-129,-12 0 0,17 0-258,-17 0 0,21 0-129,-10 0 129,0-2-129,2-1 129,-2 1-129,-1-3 129,3 0-129,-3-1 129,-10 6-129,18-13 0,-18 13 0,14-19 0,-14 19 129,8-18-129,-7 7 129,-1 1 0,0 10-129,0-19 0,0 19 0,-4-15-129,4 15 0,-8-13 0,8 13 0,-10-8 0,10 8-129,-18-4 129,18 4 0,-21 0-129,8 0 258,0 4-258,0 1 129,1 0 0,-1 4 129,3 2-129,0 2-129,-2 1 258,6 0-258,-2 2 258,2 0-129,0-1 129,4 3-129,0-5 258,2 0-129,0 0 0,0-1 129,0 1-129,3 0 129,1-1-129,1 0 129,0-2-129,-1 0 129,-4-10 129,14 18-129,-14-18-129,18 13 129,-8-8 0,3 1-129,-3-4 129,1 0-129,1-2 0,-12 0-258,19 0-258,-19 0-258,21-1-1806,-9-4-1677,2-1-516,-2-3-258,0-3-516</inkml:trace>
          <inkml:trace contextRef="#ctx0" brushRef="#br2" timeOffset="32058.0563">-1350 818 2709,'-1'-15'3999,"1"15"-258,0 0-387,-7-11-1419,7 11-516,0 0-516,0 0-129,-5 13-258,5 0-129,-2 0 0,2 6 129,-3 0-129,3 5 129,-5-2 129,4 2-129,-3-1-129,3 0 0,-2 1 0,3 2-129,0-4 258,0 2-387,0-3 129,0 0-129,1-2 0,2 0-129,0-5 0,-1 1 129,1-2-129,-1-2 0,0 1 0,0-2 129,1 1-129,-3-11 0,4 16 129,-4-16-129,6 15 129,-6-15-129,8 12 129,-8-12-129,5 12 129,-5-12-129,0 0 0,13 14 0,-13-14 0,12 7 0,-12-7-258,16 6-129,-4-3-258,-12-3-774,27 2-1806,-15-2-1161,3-2-258,-4-2-387,0-4 129</inkml:trace>
          <inkml:trace contextRef="#ctx0" brushRef="#br2" timeOffset="34008.0596">-1161 1074 2709,'0'0'4128,"0"0"-516,0 0-645,0 0-774,0 0-645,0 0-516,0 0-258,0 0-258,0 0 0,0 0 0,3 6-129,-3-6 129,16 6 129,-5 1-129,1-5 0,2 4-129,0-5 0,1 1 0,1-2 0,0 1-129,1-1 0,-1 0-129,0 0 0,0 0-129,1 0-258,-4-6-1161,-1 6-2709,-12 0-129,12-4-774,-12 4-129</inkml:trace>
          <inkml:trace contextRef="#ctx0" brushRef="#br2" timeOffset="32806.8576">-1059 904 774,'2'-13'3483,"-2"0"387,0 13-258,-7-10-1161,7 10-516,0 0-645,0 0-258,0 0-516,0 0 0,-14 3-129,14-3 0,-9 22 0,4-8 129,-1 2-129,1 3 387,-1-1-258,3 3 0,-2 3-129,4 0-129,-2 0 0,3-1 129,-3-2-258,3 1 0,0-2 129,0 2-258,0-8 129,0 2 0,2-2 0,0 0 0,1-1 0,1 0 0,-2-2-129,2 1 129,-1-1-129,-3-11 129,6 17-129,-6-17 0,7 15 129,-7-15-129,6 13 129,-6-13-129,0 0 129,11 14 0,-11-14 0,0 0 0,15 9 0,-15-9-129,12 4 129,-12-4-258,17 5 0,-17-5-129,21 1-129,-21-1-258,25 0-774,-25 0-2064,20-6-774,-20 6-516,16-17-258,-9 4 0</inkml:trace>
        </inkml:traceGroup>
      </inkml:traceGroup>
    </inkml:traceGroup>
    <inkml:traceGroup>
      <inkml:annotationXML>
        <emma:emma xmlns:emma="http://www.w3.org/2003/04/emma" version="1.0">
          <emma:interpretation id="{7C067631-BA9F-4876-913F-67053D4A60A1}" emma:medium="tactile" emma:mode="ink">
            <msink:context xmlns:msink="http://schemas.microsoft.com/ink/2010/main" type="paragraph" rotatedBoundingBox="74,14411 3108,14448 3101,15006 67,14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20A9F2-73D7-4CDC-B079-9E8A211078E5}" emma:medium="tactile" emma:mode="ink">
              <msink:context xmlns:msink="http://schemas.microsoft.com/ink/2010/main" type="line" rotatedBoundingBox="74,14411 3108,14448 3101,15006 67,14969"/>
            </emma:interpretation>
          </emma:emma>
        </inkml:annotationXML>
        <inkml:traceGroup>
          <inkml:annotationXML>
            <emma:emma xmlns:emma="http://www.w3.org/2003/04/emma" version="1.0">
              <emma:interpretation id="{1F10F520-123B-4640-AC86-431798FFE3A0}" emma:medium="tactile" emma:mode="ink">
                <msink:context xmlns:msink="http://schemas.microsoft.com/ink/2010/main" type="inkWord" rotatedBoundingBox="74,14411 1594,14430 1587,14980 67,14962"/>
              </emma:interpretation>
              <emma:one-of disjunction-type="recognition" id="oneOf3">
                <emma:interpretation id="interp15" emma:lang="de-DE" emma:confidence="0">
                  <emma:literal>Vater</emma:literal>
                </emma:interpretation>
                <emma:interpretation id="interp16" emma:lang="de-DE" emma:confidence="0">
                  <emma:literal>Vatter</emma:literal>
                </emma:interpretation>
                <emma:interpretation id="interp17" emma:lang="de-DE" emma:confidence="0">
                  <emma:literal>Vaters</emma:literal>
                </emma:interpretation>
                <emma:interpretation id="interp18" emma:lang="de-DE" emma:confidence="0">
                  <emma:literal>Valter</emma:literal>
                </emma:interpretation>
                <emma:interpretation id="interp19" emma:lang="de-DE" emma:confidence="0">
                  <emma:literal>Kater</emma:literal>
                </emma:interpretation>
              </emma:one-of>
            </emma:emma>
          </inkml:annotationXML>
          <inkml:trace contextRef="#ctx0" brushRef="#br1" timeOffset="54849.6955">-2217 2163 258,'6'-17'3096,"-6"3"-387,0 14 129,0-15-645,0 15-258,-5-15-387,5 15-258,-8-12-129,8 12-258,-4-11-129,4 11-129,0 0-129,0 0-129,0 0 0,0 0-129,0 0 129,0 0-258,-5 16 129,5-16 129,0 23-129,-1-9 0,1 4-129,0-1 129,0 4-129,0 0 0,0 4 0,0 0 0,0 3 0,0-3 0,0 3 129,1-3-129,2 0 0,-1-3 0,1-1 129,0-1-258,0-2 129,1 0 0,0-1 0,1-2 0,-2 0 0,-1 0 0,3-2 0,-3-2 0,-2 0 0,0-11-129,9 13 0,-9-13 0,0 0-129,13 13 258,-13-13-258,0 0 129,12 5-129,-12-5 129,0 0 129,0 0-129,0 0 0,0 0 129,0 0 0,0 0-129,0 0 129,0 0 0,0 0-129,12 0 129,-12 0-129,0 0 129,12-15 0,-12 15-129,16-17 129,-9 7 0,-1-2-129,1-2 129,1 0-129,1-4 0,-1 1 129,-2-5-129,4-1-129,1 0 258,1-3-258,-2-1 129,2 1 0,-3 0 129,1 1-258,-1 1 129,-2 0 0,-1 3 0,-1 3 0,0 0 0,1 4 0,-2 2 0,1 1 0,-5 11 0,6-16 0,-6 16 0,0 0 0,10-11 0,-10 11-129,0 0 129,0 0-129,0 0-258,0 0-129,0 0-387,0 0-1806,6 8-1677,-6-8-258,0 0-258,0 0-258</inkml:trace>
          <inkml:trace contextRef="#ctx0" brushRef="#br1" timeOffset="56082.0985">-1712 2563 2193,'3'-12'2967,"-2"-3"-387,-1 15-258,2-14-516,-2 14-258,0-14-387,0 14 0,0-14-258,0 14-258,-5-14-129,5 14 129,-9-15-129,9 15-258,-12-18 129,12 18 0,-15-16-129,15 16 0,-18-16 129,8 10-258,-4 0 129,1 1-129,-2-1 0,1 3-129,-1 0 129,4 2-129,-3 0 0,4 1 0,10 0 0,-20 3 258,9 4-258,11-7 0,-20 17 129,9-6-129,-1 1 129,2 1-129,1 0 129,3 1 0,0 0-129,2 0 129,1-1 0,-2 0 0,5-1 0,4 1-129,2-1 129,2 0 0,-8-12 0,16 19-129,-16-19 0,21 16 0,-21-16 129,14 12 0,-14-12 0,18 4 0,-6-4 0,1 0-129,3-1 129,2-4 0,0-2 0,4-2 129,-5 0-258,-2 0 129,-1-3-129,-1-1 129,0 0-129,-2-1 129,-2-1-129,-1-2 0,1 1 0,-1-1 0,0 1 0,-2 1 0,-2 3 0,0 2 0,-4 10 0,4-13 0,-4 13-129,0 0 129,0 0 0,0 0-129,0 0 129,-3 9 0,3-9-129,-5 20 129,-1-7 0,0 1 129,2 0-129,-1 0 0,2 0 0,1 0 129,-3 0-129,5-1 0,0 0 129,0-1-258,2-2 258,3 1-129,-5-11 0,8 16 0,-8-16 0,16 11 129,-16-11-129,12 4 129,-12-4-129,17 3 129,-17-3-129,18 1 129,-18-1-129,18 1-129,-18-1 0,16 0-258,-4 4-516,-12-4-516,20 0-2709,-9 0-387,2-2-258,-1-4-129</inkml:trace>
          <inkml:trace contextRef="#ctx0" brushRef="#br1" timeOffset="57610.9012">-1506 2471 3483,'-11'-13'4128,"11"13"-387,0 0-516,-5-12-1290,5 12-645,0 0-258,0 0-387,0 0-258,5-4-129,-5 4 0,14 0 0,-14 0-129,22 6 129,-12-2 0,3 0 0,-1 0 129,1 1 0,-3-5-129,4 4 129,-3-4-129,2 0 129,-1 0-129,1 0 0,-2 0-129,-11 0-129,20-2 0,-20 2 0,16-2 0,-16 2 0,10 0 0,-10 0 129,0 0-129,11 0-129,-11 0-129,0 0-516,11 0-1677,-11 0-1677,0 0-258,0 0-258,12 0-258</inkml:trace>
          <inkml:trace contextRef="#ctx0" brushRef="#br1" timeOffset="56862.0991">-1363 2141 129,'3'-13'3096,"-3"13"129,0-11-387,0 11-903,0 0-645,0 0-258,0 0-258,-7 5-258,7-5 258,-7 19-258,-1-2 258,5 2-129,-5 1 0,4 5 129,-3 0-129,2 6-129,-2-6 0,4 6 0,-2-5-129,1 4 129,-1-4-258,2 2 129,-2-4-129,2-1 129,0-1-258,1-2 0,1-3 129,1-2-258,0-1 258,0-1-258,0-3 129,3 1-129,-3-11 129,6 15 129,-6-15-258,5 11 129,-5-11-129,0 0-129,0 0-129,0 0-129,0 0-387,0 0-1032,0 0-2322,8-6-129,-8 6-387,10-21-258</inkml:trace>
          <inkml:trace contextRef="#ctx0" brushRef="#br1" timeOffset="58016.5011">-1185 2488 2709,'-8'0'3354,"8"0"129,0 0-1161,0 0-1161,0 0 0,7 5-129,-7-5-258,14 2-129,-14-2-258,18 2 0,-18-2 0,19 3 258,-8-2-258,-11-1 0,22 0 0,-10-3 0,0 1-129,-12 2 0,19-9 0,-19 9-129,15-14 0,-15 14 0,8-15 0,-8 15 0,2-17-129,-2 17 129,0-16-129,0 16 129,-7-14 129,7 14-129,-11-12 0,11 12 0,-17-12 0,17 12 0,-17-9 0,17 9 0,-18-7 0,7 5 0,0 2 0,-2 0-129,13 0 129,-19 3-129,8 3 0,11-6 0,-19 15 0,9-5 0,4 1 0,0 1 129,1 1-129,-1 1 0,2 0 129,1 0-129,3 1 129,0-2 0,0 1 0,3-1 0,3-1 0,0-1 0,2 0-129,-8-11 387,15 18-387,-15-18 129,21 14 0,-10-11 129,3 0-129,-1 0 0,1-1 0,3-2-129,0 0-129,1 0-129,-3 0-129,3 0-387,-5-5-258,7 5-774,-8-3-2322,4 0-516,-4-2 129,-2-1-387</inkml:trace>
          <inkml:trace contextRef="#ctx0" brushRef="#br1" timeOffset="58780.9032">-889 2425 1161,'0'0'3225,"0"0"129,0 0-1161,-7 9-774,7-9 0,-6 22-129,3-9-258,2 4-258,-3-3-129,4 3-258,0-3 129,0 3-258,0-5 0,2 3-129,-1-5 0,-1-10 129,4 15 0,-4-15-129,0 0 258,5 11-129,-5-11 0,0 0 0,0 0 0,0 0 0,1-11 0,-1 11-129,1-16-129,-1 4 129,1 0-129,-1 0 129,1-1-258,2 0 258,-2 0-129,1 1 129,1-1-129,2 2 0,-1-3 129,1 2-129,1-1 129,0 1-129,2-1 129,-1 3-129,-1 0 258,-6 10-258,15-15 129,-15 15-129,12-8 0,-12 8 0,15-1 129,-15 1-129,14 0 129,-14 0 0,17 8-129,-17-8 129,18 11 0,-18-11 0,15 7 0,-15-7-129,15 5-516,-15-5-1548,0 0-1677,0 0-774,0 0 0,0 0-516</inkml:trace>
        </inkml:traceGroup>
        <inkml:traceGroup>
          <inkml:annotationXML>
            <emma:emma xmlns:emma="http://www.w3.org/2003/04/emma" version="1.0">
              <emma:interpretation id="{7A57C7BD-4E9D-4721-AAD1-21F59283591C}" emma:medium="tactile" emma:mode="ink">
                <msink:context xmlns:msink="http://schemas.microsoft.com/ink/2010/main" type="inkWord" rotatedBoundingBox="2140,14569 3106,14581 3101,15006 2135,14994"/>
              </emma:interpretation>
              <emma:one-of disjunction-type="recognition" id="oneOf4">
                <emma:interpretation id="interp20" emma:lang="de-DE" emma:confidence="0">
                  <emma:literal>°</emma:literal>
                </emma:interpretation>
                <emma:interpretation id="interp21" emma:lang="de-DE" emma:confidence="0">
                  <emma:literal>@</emma:literal>
                </emma:interpretation>
                <emma:interpretation id="interp22" emma:lang="de-DE" emma:confidence="0">
                  <emma:literal>a</emma:literal>
                </emma:interpretation>
                <emma:interpretation id="interp23" emma:lang="de-DE" emma:confidence="0">
                  <emma:literal>c</emma:literal>
                </emma:interpretation>
                <emma:interpretation id="interp24" emma:lang="de-DE" emma:confidence="0">
                  <emma:literal>.</emma:literal>
                </emma:interpretation>
              </emma:one-of>
            </emma:emma>
          </inkml:annotationXML>
          <inkml:trace contextRef="#ctx0" brushRef="#br1" timeOffset="-190991.1355">638 2258 516,'0'0'903,"0"0"-129,0 0 0,0 0 129,-6 0-129,6 0 129,0 0 0,0 0 129,-12 0-129,12 0 0,0 0 0,-12 0-129,12 0 129,-16 0-387,16 0 258,-18-2-129,4 0-258,4 2 0,-4-3 129,2 3-258,-2-1 0,0 1-129,-2 0 0,-1-2 0,1 2 0,-2-2 0,1 2-129,1-1 258,-3 1-258,4-1 129,-1 1-129,2-1 129,-2 1-129,1 0 0,-1 0 129,-1 0-129,1 0 0,0 1 0,-2 3 0,2 0 0,-1 0 0,3-1 0,-1 1 129,1-2-129,2 0 0,2-2 129,0 0-129,10 0 129,-19 0-129,19 0 0,-15 0 0,15 0 0,-17 0 0,17 0 0,-20 0 0,9 0 0,11 0 0,-23 0 0,12 0 0,-1 0 0,-1 0 0,2 0 0,-2 0 0,13 0 0,-20 0 0,20 0 0,-19 3 129,9-1-129,10-2 129,-21 2-129,21-2 129,-17 2 0,17-2 0,-15 1-129,15-1 129,0 0-129,0 0 0,-10 0 0,10 0 0,0 0 0,0 0 0,0 0-129,0 0 129,0 0 0,0 0 0,-1 13 0,1-13 0,0 0 0,0 0 0,0 13 0,0-13 0,0 0 0,0 11 0,0-11 0,0 0 0,0 13 0,0-13 0,4 12 0,-4-12 0,3 16 0,-1-5 0,0 2 0,1-1 0,-1 2 0,1 2 0,0-2 0,-2 1 0,-1 0 129,0-1-129,0 2 0,0-2 0,0 1 129,0-2-129,0 1 0,0-1 0,0-2 258,0 1-258,0 0 0,0-1 129,0-1 0,0-10-129,3 17 129,-3-17-129,2 13 0,-2-13 129,0 0-129,5 12 129,-5-12-129,0 0 129,0 0 0,0 0 0,0 0-129,0 0 129,0 0 0,0 0 0,0 0-129,0 0 129,0 0-129,0 0 0,10 0 0,-10 0 0,10 0 0,-10 0 0,14-2-129,-14 2 129,17-4 0,-3 3 0,-2-1 129,3 1-258,-1-2 258,3 1-129,0-1 0,2 1 0,0 0 0,-3-1 0,1 1 0,0 1 0,0 0 0,-2 1 129,2 0-129,0 0 0,3 0 0,-1 0 0,-1 0 0,0 0 129,1 2-129,2 0 0,-2 1 0,1-1 129,2 0-129,-1 1 129,0-1-129,1-1 129,-1 1-129,1-2 129,-1 1-129,-1-1 0,2 0 0,-3 0 0,1 0 0,1 0 0,-2-1 0,0-1 0,-1 0 0,5 1 0,-1 0 0,-3-1 0,1 2 129,-2-1-129,-1 1 0,-1 0 0,-3 0 129,-13 0-129,14 0-129,-14 0 129,0 0 0,0 0 129,11 0-129,-11 0 0,0 0 129,0 0 0,0 0 129,0 0 129,0 0-129,0 0-129,0 0 129,0 0 0,-2-8-129,2 8 0,0 0-129,-10-15 0,10 15 0,-8-14 0,8 14-129,-8-16 258,8 16-258,-8-18 129,3 7 0,0-1 129,-2 1-129,2-2 0,-1 0 129,-1-1-129,1-1 0,-1 1 129,3-1-129,-2-1 129,2 2 0,0 0 0,0 2 0,0-1 0,4 13 129,-6-19-129,6 19 129,-6-17-258,6 17 129,-3-10 0,3 10-258,0 0 0,0 0-645,0 0-1806,0 0-1677,2 14-516,-2-2-516,0-12-129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18.04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 1,'38'1'128,"-20"2"259,-1-1-258,-2 1 129,3 3-129,0-1 0,0 2-129,0-3 0,0 2 0,2-1 0,0-1 258,0-1-129,1-1 129,-1-1 258,2 0-258,2 0 258,4-1-129,0 0 129,3 0-129,2 0 0,1 0-129,0-1 0,1-1 0,-1 1-129,-1-1-129,1 2 0,-2 0 0,0 0 0,-1 0 0,1 0 0,1 1 0,-1 1 0,4-1 0,-1 0 129,2 0-129,-1 0 129,2-1 0,-2 0-129,0 0 258,-1 0-129,-2 0 129,0-2 0,-2 1 0,1 0-129,0 1-129,0 0 129,0 0-129,-1 0 129,3 0-129,-1 0 0,1 1 0,1-1 129,-2 0-129,1 0 0,0 0 0,-2 0 0,-3-1 0,-2 0 0,0 1 0,1 0 0,-3 0 0,1 0 0,0 0 0,3 0 0,-2 0 0,4 0 0,1 0 0,1 0 0,1 0 0,3 0 258,0 0-258,0 0 129,-1 0-129,0-1 0,1 0 129,-1 1-129,-1-1 129,-1 1-129,1 0 0,0 0 0,4 0 0,0 2 0,3 0 0,0-1 129,2 1-129,1 0 129,0-2-129,0 1 0,1 1 258,-1-2-258,-2 1 0,1 0 0,0-1-258,1 0 258,1 0 0,2 0 258,-3 0-258,-1 0 129,-1 0-129,-2 0 129,-1 2-129,-1-1 258,-4 0-258,-1 1 0,-1 0 0,-2 1 129,0-1-129,0-1 0,-1 1 0,0 0 0,2-2 0,0 1 258,2-1-258,0 0 0,-1 0 0,2 0 0,-3 0 0,-1 0 0,1 0 0,-1 0 0,-3 0 0,3 0 0,-2-1 129,2 1 0,0 0 0,0 0-129,1 0 129,2 0-129,0 0 129,1 0-129,0 0-129,0-2 129,-1 2-129,-1-1 129,-5 1 0,0 0 0,-1 0 0,-1 0 0,-1 3 0,0-2 0,2 1 0,-1-1 129,1 1-129,3-1 0,1-1 0,0 0 0,3 0 0,0-1 0,1-1 129,-1 0-129,0 1 0,-1 0 0,-3-1 0,0 1 0,-1 0 0,0 0 0,0 0 0,0-1 0,0 0 258,2 0-258,0 2 0,0-1 0,2 1 0,-1 0 0,3 0 0,-1 0 0,1 0 0,-1 0 0,0 0 129,0 0-129,-2 0 0,3 1 0,-4-1 129,1 0-129,1 0 0,-1 0 0,2 0 0,0 0 0,3 0 0,-1 0 0,3 0 0,-2 0 129,0 0-129,-1 2 0,-2 0 0,-2-1 0,-6 1 0,-2-1 0,-1 3-129,-3-3 129,-1 1 0,-1-1 0,-2-1 0,1 2 0,-2-2 0,1 0 0,-4 0 0,0 0 0,-3 0 0,-2-2 129,-7 2-129,12 0 129,-12 0-258,0 0 129,10 0-129,-10 0-129,0 0-516,7 0-774,-7 0-903,8 4 0,-8-4-258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7:44.1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F9EC17-E2A2-488F-9E4F-F7043606684B}" emma:medium="tactile" emma:mode="ink">
          <msink:context xmlns:msink="http://schemas.microsoft.com/ink/2010/main" type="inkDrawing" rotatedBoundingBox="2305,12909 3280,12931 3269,13420 2294,13398" hotPoints="3280,13200 2751,13414 2257,13130 2785,12917" semanticType="enclosure" shapeName="Ellipse"/>
        </emma:interpretation>
      </emma:emma>
    </inkml:annotationXML>
    <inkml:trace contextRef="#ctx0" brushRef="#br0">3089 846 258,'0'0'2064,"5"-13"-387,-5 13 129,0 0 129,5-12-129,-5 12-129,0 0 0,0-14-387,0 14 0,0 0-258,0-11-258,0 11 0,0 0-129,-9-15-258,9 15-129,-9-11 129,9 11-129,-14-13 0,14 13-129,-13-13 129,13 13 129,-16-13-129,16 13 0,-17-12 129,17 12-129,-19-14 0,7 6 0,-1 0-129,0 1 0,0 0 0,-1 1 0,0 0 0,0 2-129,0-1 129,1 1-129,0 2 0,1 0 129,-1-2-129,1 2 0,-2-1 0,1 3 129,-2-3-129,1 2 0,0 1 0,-1 0 0,0 0 0,0 0 0,-2 0 0,0 0 129,-1 0-129,1 2 0,-2 0 0,1-2 0,0 3 0,-1-2 0,3 0 0,1 1 0,3-2 0,-1 0 0,2 2 0,-1-1 0,0 0 0,2 1 0,-2 0 0,-2 1 0,0-1 0,-1 2 0,1-1 0,-2 2 0,1-1 0,0-1 0,1 2 0,0 0 0,2-2 0,-1 2 0,3-2 0,10-3 0,-17 9 0,17-9 0,-14 6 0,14-6-129,-13 9 129,13-9 0,-14 8 0,14-8 0,-12 10 0,12-10 0,-15 13-129,15-13 129,-11 16 0,11-16 0,-10 19 0,10-19 0,-12 13 0,12-13-129,-7 14 129,7-14 0,-4 15 0,4-15 0,0 14-129,0-14 129,0 19 0,0-19 0,0 21 0,1-10 0,2 0 0,0 0 0,0 0 0,-3-11 129,9 20-129,-9-20 0,12 18 0,-12-18 0,15 18 0,-15-18 0,17 16 0,-17-16 0,16 17 129,-16-17-129,13 14 0,-13-14 0,10 10 0,-10-10 0,11 12 0,-11-12 0,10 8 0,-10-8 129,12 8-129,-12-8 0,16 9 0,-16-9 0,18 7 129,-6-4-129,-1 1 0,2-2 0,-1 0 129,2 1-129,0-2 0,-1 1 0,1-1 0,-2 1 0,1 0 0,-3-1 0,1 2 0,2-2 0,-2 1 0,5-1 129,-2 2-129,5-3 0,0 0 0,4 0 0,-2 0 0,1 0 0,-1 0 0,-2 0 0,-3 0 0,-1 0 0,-3 0 0,1 0 0,-13 0 0,19 0 0,-19 0 0,19 0 0,-7 0 129,-2-2-129,3 1 0,0-2 0,3 2 0,-3-2 0,3 0 0,-2 0 0,4 0 0,-2-1 0,1 2 0,-3-2 0,1 2 129,-1-2-129,-1 2 0,1 0 0,-3-2 0,-1 1 0,2 0 0,-1-3 0,0 2 0,0-1 0,0 1 0,-1-1 0,-10 5 258,17-12-258,-17 12 0,11-10 0,-11 10 0,8-12 129,-8 12-129,4-12 0,-4 12 0,2-12 0,-2 12 129,2-13-129,-2 13 0,1-15 0,-1 15 0,3-14 129,-3 14-129,0-13 129,0 13-129,0-16 129,0 16 0,-6-16 0,1 5 0,5 11 0,-10-19 0,5 6 0,-2 2 129,7 11-129,-15-20 0,8 9 0,7 11 0,-17-18 0,17 18 0,-18-18-129,18 18-258,-20-21-645,20 21-3354,-9-21-129,8 4-645,1 1-387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44:50.8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4393EE-4C28-47D9-9EB4-8CCF75E402AB}" emma:medium="tactile" emma:mode="ink">
          <msink:context xmlns:msink="http://schemas.microsoft.com/ink/2010/main" type="writingRegion" rotatedBoundingBox="7324,15641 9934,15639 9935,16100 7325,16102"/>
        </emma:interpretation>
      </emma:emma>
    </inkml:annotationXML>
    <inkml:traceGroup>
      <inkml:annotationXML>
        <emma:emma xmlns:emma="http://www.w3.org/2003/04/emma" version="1.0">
          <emma:interpretation id="{097C09AD-5122-4330-A5B1-C5CE77669ABE}" emma:medium="tactile" emma:mode="ink">
            <msink:context xmlns:msink="http://schemas.microsoft.com/ink/2010/main" type="paragraph" rotatedBoundingBox="7324,15641 9934,15639 9935,16100 7325,16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31E18C-D762-4BEF-804D-1A3D9085F04C}" emma:medium="tactile" emma:mode="ink">
              <msink:context xmlns:msink="http://schemas.microsoft.com/ink/2010/main" type="line" rotatedBoundingBox="7324,15641 9934,15639 9935,16100 7325,16102"/>
            </emma:interpretation>
          </emma:emma>
        </inkml:annotationXML>
        <inkml:traceGroup>
          <inkml:annotationXML>
            <emma:emma xmlns:emma="http://www.w3.org/2003/04/emma" version="1.0">
              <emma:interpretation id="{95A97B2D-34EB-47E7-BFD7-EF36BE9678FD}" emma:medium="tactile" emma:mode="ink">
                <msink:context xmlns:msink="http://schemas.microsoft.com/ink/2010/main" type="inkWord" rotatedBoundingBox="7324,15641 9934,15639 9935,16100 7325,16102"/>
              </emma:interpretation>
              <emma:one-of disjunction-type="recognition" id="oneOf0">
                <emma:interpretation id="interp0" emma:lang="de-DE" emma:confidence="0">
                  <emma:literal>Wahrheit</emma:literal>
                </emma:interpretation>
                <emma:interpretation id="interp1" emma:lang="de-DE" emma:confidence="0">
                  <emma:literal>Wahrheut</emma:literal>
                </emma:interpretation>
                <emma:interpretation id="interp2" emma:lang="de-DE" emma:confidence="0">
                  <emma:literal>Wahrheil</emma:literal>
                </emma:interpretation>
                <emma:interpretation id="interp3" emma:lang="de-DE" emma:confidence="0">
                  <emma:literal>Wahrhut</emma:literal>
                </emma:interpretation>
                <emma:interpretation id="interp4" emma:lang="de-DE" emma:confidence="0">
                  <emma:literal>wahrheit</emma:literal>
                </emma:interpretation>
              </emma:one-of>
            </emma:emma>
          </inkml:annotationXML>
          <inkml:trace contextRef="#ctx0" brushRef="#br0">143 11 903,'0'0'2709,"3"-12"129,-3 12-645,0 0-387,0 0-129,0 0-387,0 0-129,0 0-129,0 0-387,0 0 0,-6-5-258,6 5-129,0 0 0,-11 14-387,11-14 387,-10 21-387,4-7 387,1 3-258,-4 0 387,2 2-129,-1 2 0,1 1 129,-4 2-129,3 1 0,-2-5 0,1 1 0,1 1 0,1 0 0,0-3-129,0 2 129,3-4-129,1-1 0,2 1 0,1-3 129,0-3-258,0 0 129,0-11 0,5 12-129,-5-12 0,0 0 129,16 7-129,-16-7 129,13 0 0,-13 0-129,16 0 129,-16 0-129,17-8 129,-17 8-129,19-13 0,-19 13 129,21-16-129,-21 16 0,18-19 0,-9 7 0,0 1 0,-1 0 0,-1 0 0,-2-2 0,2 1 0,-1-3 0,-2 2 0,1 0 0,-2 1 129,1-2-129,-2 3 0,-2 11 0,3-14 129,-3 14-129,0 0 0,0 0 0,0 0 0,0 0 0,0 0 0,0 6 0,0-6 129,0 21-129,-1-9 129,-1 0-129,1 4 129,0 0 0,0 1-129,1-2 129,0-1-129,0-2 129,4 1-129,3-2 0,-7-11 129,17 14-129,-17-14 0,21 9 0,-21-9 129,22 0-129,-12 0 0,3-7 0,-13 7 129,21-18-129,-11 6 0,1-2 258,-1 1-258,-1-2 0,0-2 0,-3-2 0,0-3 129,-2 2-129,0-3 0,-2 0 0,1 0 0,-2 0 0,-1 2 0,3 4 129,-3 1-129,1 2 0,-1 3 129,1 0-129,-1 11 0,3-16 0,-3 16 129,3-13-258,-3 13 129,0 0-258,0 0-258,0 0-387,13 0-2451,-13 0-903,2 14-387,-2-3-129,1 0-129</inkml:trace>
          <inkml:trace contextRef="#ctx0" brushRef="#br0" timeOffset="1232.4021">728 254 1161,'8'-23'3612,"-8"23"129,0-14-1032,0 2-387,0 12-387,-11-19-516,11 19-387,-22-17 0,10 12-258,-5-2-129,2 6-129,-4-2-129,0 3 0,-3 0 0,3 6-258,-2 1 0,4 3 0,-1 0 0,5 2-129,0 2 129,4 0-129,2-1 0,1 1 129,2 1-129,2 1 0,1 0 0,1 0 129,0-2-129,0-2 0,4 2 0,4-2 129,-8-12-129,17 17 0,-4-10 129,-2-3-129,-11-4 0,22 5 129,-22-5-129,18 0 0,-18 0 0,15-2 129,-15 2-129,16-11 0,-4 2 0,-2-1 0,1-3 0,4 1 0,-1-2-129,1-3 129,-1 1 0,1-1 0,-4 3 0,-2-1 0,1 4 0,-4-1 0,-6 12 0,8-13 0,-8 13 129,0 0-129,0 0 0,0 0 0,0 0 0,-9 10 129,9-10 0,-13 16-129,7-4 129,0 1 0,1 0-129,1 2 129,0 0 0,2 2 0,-1 1 129,2 1-258,1-3 129,0 0-129,0-4 129,3 0-129,-3-12 129,14 12-129,-4-11 129,3-1-129,1 0 0,2-1-129,1-2-258,-1-2-516,4 3-2322,-4-1-1161,-1-3-258,-2-2-129,-1 0-387</inkml:trace>
          <inkml:trace contextRef="#ctx0" brushRef="#br0" timeOffset="1794.0027">1034 38 3225,'0'-13'3999,"0"13"-129,0 0-1161,0 0-774,0 0-645,0 0-387,0 0-129,0 0-129,-9 15-129,3-4 129,0 6-129,-4 0 129,1 7 0,-2 0-129,2 3-129,-5-1 0,3 3-129,-3 1-129,5-2 0,1-1 0,2-4-129,-1-2 0,3-3 129,2-3-129,2-4 258,0-11-258,0 10 129,0-10-129,0 0 129,0 0-129,8-7 129,-8 7-129,10-21 0,-5 7 0,0 0 0,1-2-129,1 3 129,-1 0 0,0 0-129,2 1 129,4-1-129,-2 1 129,1-1-258,4 1 129,-2-4 129,2 4-129,0 0 0,-3 3 129,0 2 0,-12 7-129,17-6 129,-17 6 0,14 0-129,-14 0 129,11 9 0,-11-9 0,9 17 0,-6-4 0,-1 0 129,0 0-129,0 3 129,-2-1-129,0 1 129,0 1-129,0-2 0,0-1 129,-2-3-129,0 2 129,2-13 129,-3 18-258,3-18 0,-2 11 129,2-11-129,-4 10 0,4-10 0,0 0 0,-2 14-129,2-14 129,0 0-387,-2 14 0,2-14-774,0 0-2322,0 0-903,0 0-258,0 0-258</inkml:trace>
          <inkml:trace contextRef="#ctx0" brushRef="#br0" timeOffset="2558.4045">1280 247 645,'0'0'3741,"0"0"258,0 0-258,0 0-1161,0 0-774,0 0-903,0 0-258,5 13-129,-5-13-129,1 14 0,-1-14-129,0 19 0,0-5 0,0-2 0,-2 1 0,-1 0 0,-4 0-129,4 1 129,-2-3-129,3 0 0,2-11 258,-5 13-258,5-13 0,0 0-129,0 0 129,0 0 0,9-10 0,-3-2 0,2-3 0,0-3-129,-1 2 0,1-1 0,-2-2 129,-1 1-129,-1 0 0,1 2 0,1 2 0,-1 2 0,3-1 0,-2 3 0,-6 10 0,17-15 0,-17 15 0,18-7 0,-18 7 0,17 0 0,-17 0 0,18 0 0,-8 1-129,-10-1-129,22 6-387,-22-6-774,22 2-1935,-11 1-903,1 0-258,-2 0-258</inkml:trace>
          <inkml:trace contextRef="#ctx0" brushRef="#br0" timeOffset="3291.6057">1651 2 4386,'8'-13'4515,"-8"13"-516,0 0 129,0 0-2322,0 9-645,0 4-516,-1-1 0,0 7-258,-6 2 258,1 6-258,-3 1-129,1 3 129,-4-2-258,2 1 0,-1 0 0,-1-1 0,3-4-129,1-2 129,2-6-129,1-1 129,2-2-129,2-4 129,1-10-129,-1 12 129,1-12 129,0 0-129,0 0-129,2-7 129,-2 7-129,7-21 0,-2 6 0,0 0-129,2-2 0,1-2 129,3 0-258,0-1 129,2 2 0,0 0 129,-1 2-129,2-3 129,-2 3 0,2 1-129,-3 2 258,-1 2-129,3 2 0,-3 1-129,-10 8 129,18-7 0,-18 7 0,16-1 0,-16 1-129,15 2 129,-15-2 129,7 18-129,-5-5 129,-1 5 0,-1 2 0,0 0 0,0 1 129,0 2 0,-4-1-129,3 1 0,-1-3 0,0 0 0,-1-4-129,2 4 129,-1-1-129,-1-2 0,2-2 129,-2-2-129,1-1 129,2-12 0,-3 18-129,3-18 0,0 0-258,0 0-387,0 0-1161,6-12-2580,1-1-258,-1-8-387,1-1-129</inkml:trace>
          <inkml:trace contextRef="#ctx0" brushRef="#br0" timeOffset="4508.4072">1941 218 1548,'11'9'3999,"1"-4"258,-12-5-258,15 5-1677,-15-5-774,21 0-387,-11 0-387,5 1-258,-4-1 0,4 1-129,-4-1 0,3 0-129,-2 0 129,2-4-129,-1-2-129,0 1 0,-2-4 0,0 2 0,-11 7-129,14-16 129,-14 16-129,2-14 129,-2 14-129,-7-9 0,7 9 0,-21-7 0,8 5 0,1 1 129,-3 0-129,3 1 129,-2 0 0,2 0 0,0 2 0,0 3 0,0 2 129,-1 3 0,1 0 129,0 6-129,0-4 0,3 5-129,0-3 129,1 5 0,3-3-129,3 0 129,0-2-129,2 0 0,0 0 0,3 0 0,2-1 0,0-1 0,3-1 0,-8-11 0,14 17-129,-4-11 129,-10-6 0,20 7 0,-6-7 0,-2 0 0,2 0-129,2-4 0,0-2 0,3-4 0,0 0 0,-1-3 0,2-3-129,-3-1 129,0-1 0,-2 1-129,-2 5 129,-4 1 0,-9 11 0,12-16 0,-12 16 0,0 0 0,0 0 0,0 0 0,0 0 0,0 0 0,0 0-129,0 0 129,0 0 129,0 0-129,0 0 0,0 6 0,0-6 129,-6 14-129,6-14 129,-12 21 0,12-21-129,-8 24 129,5-12-129,3 0 129,0 0-129,0-2 129,1 1-129,-1-11 129,13 16-129,-13-16 129,15 11-129,-15-11 0,19 8 0,-19-8-258,21 5-129,-21-5-516,24 2-2709,-24-2-1032,18-2-387,-12-9-516,0 0-129</inkml:trace>
          <inkml:trace contextRef="#ctx0" brushRef="#br0" timeOffset="5709.6101">2371 33 5289,'0'0'4773,"0"0"0,0 0-387,-4-7-1677,4 7-903,0 0-516,0 0-387,0 0-258,0 0-129,0 0-258,0 0 0,0 0-258,0 0 0,0 0-387,0 0 0,0 0-258,0 0-645,4 8-1677,-4-8-1677,2 11-258,-2-11-129,0 0-129</inkml:trace>
          <inkml:trace contextRef="#ctx0" brushRef="#br0" timeOffset="6910.8122">2403 200 645,'-16'-8'3225,"16"8"-387,0 0-129,0 0-129,-12-10-387,12 10-258,0 0-129,0 0-258,0 0-516,0 0-129,6 0 0,-6 0-129,16 7-129,-4-3-129,-1-2 129,2 1-258,1-2-129,3 1 129,-1-2-129,0 1 0,0-1-129,-3 0 0,1 0 0,-3 0 0,-11 0 0,16 0-129,-16 0-258,0 0-258,17 0-2451,-17 0-1548,0 0-258,0 0-387,-8 3-516</inkml:trace>
          <inkml:trace contextRef="#ctx0" brushRef="#br0" timeOffset="5725.2101">2439-4 1677,'0'0'3354,"11"-7"129,-11 7-516,0 0-129,0 0-516,0 0-516,0 0-645,0 0-129,0 0-516,2 9 258,-2-9-258,0 17 0,-2-3-129,-3-2 129,1 5-129,-2-1 129,2 4-129,-1-1-129,0 1 0,-2 0 0,5 3 129,-3-4-258,3 1 129,0-2 0,1 0-129,1 1 0,0-3 129,0-1-258,0 1 129,1-1-129,1 1 129,0 0-129,1-2 129,-2-1-129,1-1 0,-2-12 129,5 17-129,-5-17 129,0 0-129,10 13 129,-10-13-129,10 3 129,-10-3-129,14 2 129,-14-2-129,15 0 129,-15 0-129,17 0 0,-17 0-129,17 0 129,-17 0-129,19-2 0,-19 2 0,13 0-129,-13 0 0,17 0-129,-17 0-129,16-3-387,-16 3-903,20-12-2709,-20 12-258,20-16 0,-14 6-516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37.74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581726-17CC-4046-A522-2599133D55A1}" emma:medium="tactile" emma:mode="ink">
          <msink:context xmlns:msink="http://schemas.microsoft.com/ink/2010/main" type="writingRegion" rotatedBoundingBox="13851,15812 21555,15670 21565,16232 13861,16374"/>
        </emma:interpretation>
      </emma:emma>
    </inkml:annotationXML>
    <inkml:traceGroup>
      <inkml:annotationXML>
        <emma:emma xmlns:emma="http://www.w3.org/2003/04/emma" version="1.0">
          <emma:interpretation id="{DD595782-520A-4F66-9927-57A4C52EBABC}" emma:medium="tactile" emma:mode="ink">
            <msink:context xmlns:msink="http://schemas.microsoft.com/ink/2010/main" type="paragraph" rotatedBoundingBox="13851,15812 21555,15670 21565,16232 13861,16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1E302-37C4-4583-9759-C0D7436AAF4F}" emma:medium="tactile" emma:mode="ink">
              <msink:context xmlns:msink="http://schemas.microsoft.com/ink/2010/main" type="line" rotatedBoundingBox="13851,15812 21555,15670 21565,16232 13861,16374"/>
            </emma:interpretation>
          </emma:emma>
        </inkml:annotationXML>
        <inkml:traceGroup>
          <inkml:annotationXML>
            <emma:emma xmlns:emma="http://www.w3.org/2003/04/emma" version="1.0">
              <emma:interpretation id="{86A5A91B-6673-4C69-BD77-AA560E02D943}" emma:medium="tactile" emma:mode="ink">
                <msink:context xmlns:msink="http://schemas.microsoft.com/ink/2010/main" type="inkWord" rotatedBoundingBox="17176,15767 21555,15687 21565,16217 17186,16297"/>
              </emma:interpretation>
              <emma:one-of disjunction-type="recognition" id="oneOf0">
                <emma:interpretation id="interp0" emma:lang="de-DE" emma:confidence="0">
                  <emma:literal>verherrlichen</emma:literal>
                </emma:interpretation>
                <emma:interpretation id="interp1" emma:lang="de-DE" emma:confidence="0">
                  <emma:literal>verherrlich en</emma:literal>
                </emma:interpretation>
                <emma:interpretation id="interp2" emma:lang="de-DE" emma:confidence="0">
                  <emma:literal>Verherrlich en</emma:literal>
                </emma:interpretation>
                <emma:interpretation id="interp3" emma:lang="de-DE" emma:confidence="0">
                  <emma:literal>verherrliche en</emma:literal>
                </emma:interpretation>
                <emma:interpretation id="interp4" emma:lang="de-DE" emma:confidence="0">
                  <emma:literal>verherrlicht en</emma:literal>
                </emma:interpretation>
              </emma:one-of>
            </emma:emma>
          </inkml:annotationXML>
          <inkml:trace contextRef="#ctx0" brushRef="#br0">3322 120 1161,'0'0'1935,"3"-12"-258,-3 12-129,0 0-258,0 0-258,0 0-258,0 0 0,0 0-129,0 0-387,0 0 0,0 0 129,0 0-258,0 0 0,0 0 129,0 0 258,0 0-258,0 0 0,9 8 258,-9-8-129,2 22 0,-1-6-129,-1-3 258,0 0-258,0 4 0,0-3 0,0-1-129,0 3 258,1-2-258,0 1 129,2-1-129,-1 1 129,-1-1-129,2 2 0,0-3 0,-2 0 0,1 0 0,-1 1-129,0-4 129,0 1-129,1 1 0,-2-12 258,2 18-129,-2-18 0,1 16 0,-1-16-129,0 14 258,0-14-129,0 0 0,0 0 129,0 0-258,0 0 129,0 0-129,0 0 129,8-12-129,-8 12 0,4-11 0,-4 11 0,4-10 0,-4 10 0,3-13 0,-3 13 0,7-19 0,-3 7 0,2-2 0,2 1 0,-1-4 0,1 1-129,2-2 129,-1-1 0,1-1 0,1 0 0,-2 0 0,3-1 0,-2 1 0,0 0-129,-1 2 129,0-1 0,-2 5 0,-3 2 0,3 0 0,-7 12 0,8-18 0,-8 18 0,0 0-129,0 0 129,0 0-258,0 0-903,0 0-1548,0 0-1161,0 9-129,0-9-258</inkml:trace>
          <inkml:trace contextRef="#ctx0" brushRef="#br0" timeOffset="780">3627 257 1548,'0'0'1548,"9"8"0,-9-8-129,16 7 258,-6-5-387,3 0-258,-2-2-258,5 0-129,-3 0 0,4-6 0,-1 1-387,1-3-129,-5-1 0,3-2 0,-2-2 0,-3 0 129,-2-1-129,-4-3 0,-2 4 0,-2-3 0,0 5-129,-9-1 129,9 12 0,-23-15 0,7 12-129,-3 3 129,-3 0 129,1 9-129,0 0 0,1 5 129,2-1 0,2 3 0,4-1 129,2 3 0,3-2-129,2 0 0,2-1 0,2 2 0,0-1-129,1 1 258,0-3-258,1 3 129,2-4 0,4 2 0,0-4-129,5-1 129,0-3-129,2 1 129,1-3-129,2 1-129,-1-3 129,-2 1 0,1-2 0,-3 0-129,-1-2 129,-11 0-129,16 3 0,-16-3 129,15 0-129,-15 0-129,15 0-258,-15 0-129,19 0-645,-19 0-903,20-9-1806,-9 7-387,-11 2-129,19-10 259</inkml:trace>
          <inkml:trace contextRef="#ctx0" brushRef="#br0" timeOffset="1440.0001">3985 222 2580,'-7'12'2451,"7"-12"-129,-4 20-387,4-6-258,0-2-258,0 5-258,0-3-258,4 3-129,0-6-387,0 2-129,0-3 0,-1 1-129,-3-11 129,3 18-129,-3-18 0,0 10 0,0-10 0,0 0 129,0 0-129,0 0 0,0 0 129,5-6-129,-5 6 0,5-20-129,-3 9 0,0-2 0,0-3 129,-1 0-258,1 0 258,1-2-129,-2 0 0,3 0 0,-2 2 0,2-3 258,2 3-258,1-2 0,1 5 0,0-1 0,-1 3 0,5 2 0,-1 2 0,-1 0 0,1 4 0,0 3 0,0 0 0,-11 0 0,19 4 0,-19-4 129,19 8-129,-19-8 0,19 7-129,-19-7-387,22 2-645,-22-2-2451,12 0-258,-12 0-258,0 0 129</inkml:trace>
          <inkml:trace contextRef="#ctx0" brushRef="#br0" timeOffset="2340">4452-77 774,'1'-12'2193,"-1"19"-516,0 7-387,-4 1 258,-2 5-516,-1 3 258,-4 7-129,1 4-258,-3 3 0,1 0-387,-3-2 129,1 3-129,0-3-129,0-2 129,3-5-258,1-1 0,1-6 0,3-2 129,0-5-258,4 0 0,2-14 129,-1 18-129,1-18 129,0 0-129,0 0 0,10-2 0,-5-10 129,3-2-258,0-3 129,3-3-129,-2-4 0,1 0 0,1-3 258,2 1-516,0 0 258,2 1 0,1 1 0,-2 2-129,2 5 129,1 3 0,0 2 0,0 7 129,-2-1-129,-1 4 0,-1 1 0,-1 1 258,-1 1-258,-11-1 129,15 16 129,-9-4-129,-5 4 129,-1 4 0,0-1 129,-2 2-129,-5-1 0,2 2 0,0-4 0,2 1 0,0-3-129,2 1 0,0-3 129,1-3 0,0 1-129,0-12 0,0 14-129,0-14-129,0 0-387,0 0-1032,0 0-2193,0 0-516,0 0-129,0 0-258</inkml:trace>
          <inkml:trace contextRef="#ctx0" brushRef="#br0" timeOffset="3050">4793 229 516,'0'0'3354,"0"0"0,6 0-774,-6 0-903,20 0-129,-9 0-387,5 0-129,0-3-258,1 1-129,-2-2-129,2 2-129,-2-5 0,0 1 129,-2-2-258,0 1-129,-13 7 129,15-19-129,-15 19 0,6-20-129,-6 20 0,-5-17 0,-7 9 0,-1 2 0,-4 2 0,0 2 0,-4 2 0,2 0 0,0 0 129,3 6-129,1 0 129,0 3 129,2-1-129,2 4 129,0 0 0,4 1 129,0 2-129,6 3 129,0-2 0,2 2 0,5-2-129,6 3 0,-2-5 129,5 1-129,-3-2 0,5-2 0,-2-1-129,1-2 129,-4-1 0,2-2-129,-2-3 0,-2 2 0,-10-4 0,16 0-129,-16 0 0,12-2-129,-12 2-516,12-7-129,-1 7-1290,-11 0-2064,11-2-387,-11 2-258,13-6-129</inkml:trace>
          <inkml:trace contextRef="#ctx0" brushRef="#br0" timeOffset="3580.0001">5206 174 1935,'-6'0'3612,"6"0"0,-6 25-1290,-2-13-258,4 9-258,-3-6-387,5 7-387,-3-3-129,5 0-387,-2-5-129,2 3 0,0-7-129,0-10 0,2 16 129,-2-16-129,0 0 0,0 0-129,0 0 258,12-11-258,-11-2 0,0-6-129,0-1-129,2-3 129,-2 1-129,2-1-129,-1 1 258,2 1-129,0 2 129,3 3 0,1 3 0,1 1 0,0 1 0,1 2 129,-10 9-129,21-13 0,-10 9 0,-11 4 0,19 0 0,-19 0-129,18 7-387,-18-7-774,15 17-1677,-7-4-1032,-8-13-387,12 17-129</inkml:trace>
          <inkml:trace contextRef="#ctx0" brushRef="#br0" timeOffset="4200.0001">5453 137 2193,'5'13'3483,"-5"8"0,-5-5-903,0-1-516,2 5-258,-5-5-516,6 4-387,-3-6-129,2 4-258,0-6-258,1 2 129,2-13-258,-6 19 0,6-19 0,-3 13 0,3-13 129,0 0-129,0 0 0,0 0 0,0 0 0,0 0 129,0 0-129,0-10-129,0 10 129,2-21-129,2 8 0,1-1-129,-2-2 129,3 1 0,0-1 0,-2 1-129,1 0 129,0 1 0,5-3 0,0 1 0,1 3 0,-1-1 0,2-2 0,1 6 0,-2 0 0,3 3 0,-14 7 0,20-11 129,-9 6-129,-1 3 0,-10 2 129,20-2-129,-20 2 129,19 0-129,-19 0 0,16 0 258,-16 0-258,0 0 0,13 9-387,-13-9-516,0 0-2064,1 16-903,-1-16-516,0 0-129</inkml:trace>
          <inkml:trace contextRef="#ctx0" brushRef="#br0" timeOffset="4750.0001">5898-64 903,'0'0'3354,"0"0"387,0 0-903,0 0-516,-1 17-258,-2 3-516,-6-3-258,5 8 0,-6 0-387,4 5-129,-3 0-129,3 0 0,-2 0-258,3 1 0,-2-4 0,6-1-129,-1-3 0,2-2 0,0-4-129,1-1 129,1-3 0,2-1-129,-4-12-129,8 16 129,-8-16 0,4 11 0,-4-11-129,0 0-129,0 0-129,0 0-645,10 12-516,-10-12-2322,0 0-774,0 0-129,0 0-387</inkml:trace>
          <inkml:trace contextRef="#ctx0" brushRef="#br0" timeOffset="5170.0001">6099 130 3354,'0'0'3870,"0"0"0,0 0-1032,-1 13-1032,1-13-129,-7 26-258,0-15-258,6 10-258,-5-4-129,6 1 0,-1-3-258,1 2 0,0-2-129,5-2-129,1-1 0,-1-1 0,-5-11 0,13 16-129,-13-16-129,10 13 129,-10-13-129,0 0 0,14 12-387,-14-12-387,0 0-645,0 0-2193,0 0-774,0 0-258,0 0-258</inkml:trace>
          <inkml:trace contextRef="#ctx0" brushRef="#br0" timeOffset="5500">6160 27 5547,'5'-13'4515,"-3"-5"-258,-2 18-1032,0-21-774,0 21-1032,5-16-129,-5 16-516,4-14-258,-4 14-129,0 0-387,0 0-258,0 0-1806,6 8-2064,-6-8-258,0 16-258,0-16-387</inkml:trace>
          <inkml:trace contextRef="#ctx0" brushRef="#br0" timeOffset="6950.0001">6456 120 1419,'-11'-10'1290,"11"10"0,-16-7-129,16 7-258,-19-3 258,7 0-387,-1 3-129,2 0-129,-3 0-129,1 0 129,0 2-129,0 2 129,0 1-258,0 3 258,13-8-258,-21 19 129,11-7 0,0-2 0,2 4-129,-2-5 258,4 6-129,1-4 0,2 1 129,0-1 0,3 2-129,0-13 129,3 21-129,-3-21 0,15 21 0,-3-13-129,4 1 129,0-2-258,2 2 129,-2-5-129,0 4 0,-2-3 0,0-1-129,-14-4 129,19 4 0,-19-4-129,18 2-129,-7-2-129,-11 0-1032,20-3-1419,-9 1-1290,-11 2 129,18-13-387</inkml:trace>
          <inkml:trace contextRef="#ctx0" brushRef="#br0" timeOffset="8020">6733-88 1935,'-15'26'2322,"7"-14"-129,0 3-129,3 1-387,-4 1-129,4 2-258,-4 1 0,2 3-258,2 0-129,-1 2 0,-1 0-387,3 0 258,-2 1-387,4 2 0,-1-5 0,1 0-129,0-5 0,2 1-129,0-6 0,0 0 0,0-13 0,0 20 0,0-20-129,0 13 129,0-13-129,0 0 129,-2 13 129,2-13-129,0 0-129,0 0 129,0-7 0,0 7 129,2-19-258,2 4 0,0-1-258,2-4 129,0 2 0,1-3-129,1 1 129,1-3 0,1 6-129,1-3 258,4 4-129,-2 2 0,1 1 129,1 5 0,-3 1 0,2 4 0,-2 3 0,0 0 0,-1 2 0,1 6 0,-12-8 129,18 22 0,-11-9-129,-1 3 129,-4-2 0,0 3 0,-2-1-129,0 1 129,0-1 0,-1-2 0,-1 1 0,1 0 0,0-3 129,1 0-129,0-2-129,0-10 129,0 17 0,0-17-129,0 12 129,0-12-129,0 0 129,0 11-129,0-11 0,0 0-129,0 0-129,0 0-774,0 0-1290,9 9-1806,-9-9-129,11-3-387,-11 3 258</inkml:trace>
          <inkml:trace contextRef="#ctx0" brushRef="#br0" timeOffset="8790.0001">7049 221 774,'12'2'2838,"-12"-2"387,17-2-1161,-3 2-129,-1-5-387,4 4-387,-1-3-387,2 0-258,-1-1 0,0-1-258,-2-1 0,-2-1-129,-1-1 129,-2-2 0,-10 11-129,13-18 0,-13 18-129,5-18 129,-5 18 0,0-16-129,0 16 0,0 0 129,-9-14-129,9 14 0,-17-4 0,6 1 0,-1 3 129,-2 0 0,-1 0 0,1 3 0,-1 2 129,0 3 0,0-1 258,3 7-258,-2-3 0,3 4 129,1 0-129,1 0 129,0 2-129,2-2 0,2-3-129,4 4 129,1-5 0,0 1 0,0-12 0,10 21 0,1-13-129,1 1 129,-1-2-129,5 2 0,-3-5 0,2 3 0,-3-1 0,-1-1-129,-11-5 129,17 9-129,-17-9 129,12 8-129,-12-8 0,13 4-258,-13-4-129,14 0-774,0 0-1419,-3 0-1677,2-2-129,-2-6-387,-1-3 129</inkml:trace>
          <inkml:trace contextRef="#ctx0" brushRef="#br0" timeOffset="9710.0001">7477 75 645,'-6'21'1935,"6"-21"258,-6 24-129,2-10-258,-2 2-258,2 2-258,-4 0 0,3 4-129,-3-5-258,3 3 0,-1-6-129,2 4-258,-2-4-129,2 0 0,4-14-129,-6 21 129,6-21-258,-2 13 129,2-13-129,0 0 129,0 0 0,0 0 0,0 0-129,2-6 129,0-5-129,4-2 0,-3-4-129,5 0 0,-3-3-129,0-1 129,3-1-129,0 1 129,3 0-129,-1 1 129,2 5-129,-3 0 129,5 3 0,-1 2 0,1 3 0,-2 0 0,2 1 0,-1 3 0,0 1 129,-1 2-129,0 0 129,0 2-129,-12-2 129,19 21 0,-10-8 0,-3 3 0,-1 0 0,1 2 0,-3-2 129,1 3-129,-3-5 129,2 1-129,-1-1 258,2-1-129,-1-1-129,1-3 129,-4-9-129,4 20 0,-4-20 0,2 18 0,-2-18 0,1 17-129,-1-17 129,3 16 0,-3-16 0,1 12 0,-1-12 0,0 0 0,0 0 129,0 0 0,0 0-258,11 9 0,-11-9-387,0 0-1032,0 0-2451,0 0-645,1-9-129,-1 9-516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08.095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 50 129,'0'0'645,"0"0"0,0 0 129,0 0 0,0 0 129,0 0 0,0 0 129,0 0 129,0 0 0,-11-7-129,11 7 0,0 0 0,0 0-129,0 0 129,0 0-258,0 0-129,0 0 0,0 0-129,0 0-258,0 0 0,0 0 129,0 0-258,0 0 0,7-12 0,4 9 0,1 0 0,2 0-129,1 0 258,0-1-129,0 2-129,0 0 129,-3-1 0,3 3 0,-3-2 0,0 2-129,1 0 258,-1-2-129,0 0-129,0 2 129,0 0-129,-1 0 0,-11 0 129,19 0-129,-19 0 0,19 0 129,-8 0-129,0 0 129,0 0-129,0 0 129,4 0-129,0 0 129,-1 0 0,1 0-129,0 0 129,0 0-129,1 0 129,-1 0 0,-3 0-129,1 0 0,-1 0 0,-1 0 0,2 0 129,-3 0-129,1 0 0,1 2 0,-1 1 0,1-2 0,0 2 129,1-3-129,2 0 0,1 2 0,-1-2 129,1 0-129,-1 0 0,2 0 0,-4 0 129,0 2-129,-1-2 0,1 4 0,-1-2 0,2-1 0,1 0 129,0 1-129,3-2 0,1 0 129,-2 0-129,0 0 0,-1 0 129,0 0-129,0 0 0,0 0 0,0 0 0,-1 0 0,3 0 129,0-2-129,0 0 0,2 0 0,-3-2 0,-1 4 0,-1-2 0,0 2 0,-3 0 0,0 0 0,-2 0 0,1 0 129,1 2-129,-1 1 0,1-2 129,-1 0-129,2-1 0,1 1 0,0-1 0,-2 0 0,1 0 0,-1 0 0,0 0 0,-1-2 0,-1 1 0,1-2 0,-1 3 0,2 0 0,0-2 0,-1 2 0,3 0 0,-1 0 0,-1 0 0,-1 0 0,-11 0 0,18 0 0,-18 0 0,0 0 0,12 0 0,-12 0 0,0 0 0,0 0 0,0 0 0,13 0 0,-13 0 0,12 0 0,-12 0 0,17-2 0,-17 2 0,12-3-258,-12 3-258,0 0-1935,0 0-1419,0 7-387,-14-3-516,-1 4 258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09.952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40 23 1806,'0'0'2064,"-16"-3"-258,16 3 0,-15-2-258,15 2-516,-11-1 0,11 1-129,0 0-129,0 0-129,0 0 0,0 0-258,0 0 0,0 0 129,0 0-129,7-1-129,-7 1 258,0 0-258,14 0 129,-14 0-129,20 0 129,-6-2-129,1 0 129,4 1-258,-1-1 129,0-1 0,-1 1-129,1 2 0,-3-1 0,-2 1 0,0 0 0,-1 0-129,3 0 129,0 0 0,-1 0 0,3 0-129,1 0 129,0 0-129,0 0 129,-1 0-129,-1 0 0,2 0 0,-2 0 129,-1 0-129,3 0 0,-1 0 0,2 0 129,-1-2-129,1 2 0,0-1 0,-2 1 129,1 0-129,1 0 0,-1 0 0,1 0 0,1 1 129,0 1-129,2-1 0,2 0 0,2 0 0,-4-1 0,2 0 0,-1 0 0,-1 0 0,-3 0 129,-2 0-129,-1 0 0,-1 0 0,-3 0 0,-1 1 0,2 1 129,0-1-129,-1-1 0,1 0 0,2 1 0,-3-1 0,4 0 0,-2 0 0,-1 0 129,1 0-129,-1 1 0,1 0 0,-3 0 0,2-1 0,-2 2 0,1-1 129,1 0-129,-2 0 0,0 0 0,3 0 0,-3-1 0,2 2 0,0-2 0,-2 0 0,3 2 129,-3-1-129,1-1 0,-1 0 0,-1 0 0,-10 0 0,18 0 0,-18 0 0,14 0 129,-14 0-129,0 0 0,11 0 0,-11 0 0,0 0 258,0 0-258,0 0 0,0 0 129,0 0-129,0 0-129,0 0-258,0 0-258,0 0-1548,0 0-1935,0 0-129,0 0-387,0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11.870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121 10 1,'-10'-1'1418,"10"1"-128,0 0 0,0 0-258,0 0-129,0 0 129,0 0 129,-11 0-129,11 0-129,0 0 129,0 0-129,0 0 129,0 0-129,0 0-129,0 0 0,-15 7-387,15-7 258,0 0-387,-14 3 129,14-3-129,-11 0 129,11 0-129,-11 0-129,11 0 258,0 0-129,-14 0-129,14 0 0,-11 0 129,11 0-129,-10-1 0,10 1 0,0 0 0,-14 0 0,14 0 0,0 0 0,0 0 0,0 0 0,0 0 129,0 0-258,0 0 129,0 0 0,0 0-129,0 0 129,0 0-129,0 0 0,0 0 0,0 0 129,14-1-129,-3 1 0,1 0 129,4-1 0,1 1 0,0-3-129,2 0 258,3 2-129,-2-2 0,1 1-129,0 1 129,-1-1-129,2 1 129,-2 1-129,0 0 0,1 0 129,-3 0-129,1 5 129,-1-1-129,0 1 0,-1 0 129,0-1-129,1 3 0,0-5 0,1 3 0,0-3 129,3-2-129,-3 0 0,0 0 0,0 0 0,0 2 0,0-2 0,-1 2 0,0 0 0,1 1 0,1-1 0,1 2 0,1-3 0,-1 1 0,0 0 0,-2-1 129,1-1-129,-4 0 0,1 1 0,-2-1 0,-1 1 0,-2 0 0,0 0 0,1 1 0,-3-1 0,1 0 129,-11-1-129,19 4 0,-19-4 0,20 3 0,-20-3 0,19 1 0,-19-1 0,20 4 0,-20-4 129,19 0-129,-19 0 0,22 0 0,-22 0 0,20 2 0,-20-2 0,21 2 129,-10 0-129,-11-2 0,19 4 0,-19-4 0,13 1 129,-13-1-129,11 0 0,-11 0 129,0 0 0,0 0-129,0 0 129,0 0-258,0 0-258,0 0-387,0 0-1548,0 0-1806,0 0-258,0 0-516,-4 13-129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13.415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51 2451,'0'0'2580,"0"0"129,0 0-258,0 0-258,0 0-258,0 0-516,0 0-258,0 0-387,0 0-258,0 0 0,0 0-258,0 0 0,0 0 0,16-12 0,-5 7-129,5 2 129,0-3-129,5 2 129,-2-1-258,1 1 258,-2 2-258,-1 0 258,-2 2-129,1 0 0,0-3 0,2 3 0,0-1 0,2 0 129,0 1-129,1 0 0,-1-2-129,0 2 0,-1 0 129,-3 0-129,0 2 0,0 3 129,-2-1 0,1 0-129,2 0 129,0 0-129,-1-2 0,1 0 129,2-2-129,0 2 0,2-2 0,-2 0 0,1 0 0,1 1 129,0-1-129,1 0 129,-2 1-129,-1-1 129,0 0-129,1 0 129,-1 0-258,-1 0 129,0 0-129,-1 0 129,-1 0 0,-2 1 0,1-1 0,-3 1 0,1-1 129,0 1-129,0 1 129,0-2-129,1 1 0,-1-1 0,4 1 0,0-1 129,1 1-129,0-1 0,2 0 0,-1 0 129,0 0 0,1 0-129,-3 1 0,1-1 0,-2 2 0,1-1 129,-1 0-129,-1 1 0,0-1 0,0 2 0,0-1 129,-2 0-129,1 0 0,-2 2 0,0-3 0,0 1 0,-1-2 129,2 1-129,1 0 0,1-1 0,2 0 0,1 0 0,1 0 0,-1 0 129,-2 0-129,1-1 0,-3 1 0,-2-1 0,-12 1 0,17 0 0,-17 0 0,0 0 0,12 0 0,-12 0 0,0 0 129,0 0-129,0 0 258,0 0-129,0 0 0,0 0-258,0 0-258,0 0-387,0 0-1935,-8-5-1419,8 5-645,-16 0 0,16 0-516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15.084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2709,'0'0'2967,"0"0"-387,0 0-129,0 0-258,0 0-516,0 0-387,0 0-387,0 0-387,0 0-129,0 0 0,0 0 0,0 0-129,9 9 0,-9-9-129,14 1 258,-14-1-129,18 1 129,-18-1-129,20 1 129,-20-1-129,18 0 0,-18 0 0,19 0-129,-19 0 258,20 0-258,-10 0 0,3-1 0,1 0 0,0 0 0,1 0-129,-1-1 129,1 1-129,-2 0 129,-1 1-129,0 0 0,-1 0 129,0 0-129,-11 0 129,20-1-129,-10 0 129,2 1-129,-12 0 0,19-3 129,-19 3-129,13-2 0,-13 2 0,0 0 129,13 0-129,-13 0 0,0 0 0,13 0 0,-13 0 0,13 0 0,-13 0 0,11 0 0,-11 0 0,12 0 0,-12 0 0,0 0 129,0 0-129,13 0 129,-13 0 0,0 0-129,0 0 129,0 0 0,0 0 0,0 0-129,0 0 258,0 0-258,0 0 0,0 0 0,0 0-258,0 0 129,0 0-387,0 0-903,0 0-2451,0 0-516,0 0-387,-15-1-387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30:17.003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 72 516,'0'0'1806,"0"0"129,-11 0 258,11 0-129,0 0-258,0 0-129,0 0-129,0 0-258,0 0-129,0 0-258,0 0-258,0 0-129,0 0-129,0 0-129,0 0 0,0 0 0,0 0 0,0 0 0,8-2 0,-8 2 0,13 0 0,-13 0 0,18 0-129,-6 0 129,0 0-129,2-2 0,3 2 0,0-5 0,2 3 129,1 0-129,4-2 0,0-1 129,1 2-129,0-3 0,1 2 0,-1 1-129,-1-1 129,-2 1-129,-2 0 129,-1 2-129,-2 1 0,0 0 0,0 0 129,0 0-129,-1 0 129,1 0-129,-1 0 0,1 1 129,1 0-129,-2 1 0,2-1 129,-1-1-129,1 1 0,1-1 0,2 0 129,-2 0-129,2 0 0,1 0 129,-1-2-129,2-1 0,-4 2 0,-2 0 0,1-1 0,-1 0 0,-1 2 129,-3 0-129,2-2 0,-3 2 0,2 0 0,0 0 129,-3 0-129,1 0 0,1 0 0,-3 0 0,1 0 0,-1 0 0,-10 0 0,22 0 0,-10 0 129,-1-2-129,0 2 129,0-2-129,-1 2 0,1-2 258,0 1-258,-11 1 0,18-1 0,-18 1 0,20-2 0,-9 1 0,0 1 0,0-4 0,-11 4 0,20-3 0,-20 3 0,18 0 0,-18 0 0,17 0 0,-17 0 0,16 0 0,-16 0 0,17 7 0,-17-7 0,18 2 0,-18-2 0,21 5 0,-8-3 0,-1-2 0,1 2 0,-3 0 0,1-2 0,-11 0 0,18 0 0,-18 0 0,14 4 0,-14-4 0,10 1 0,-10-1 0,13 2 0,-13-2 0,16 3 0,-16-3 0,16 1 0,-16-1 0,16 0 0,-16 0 0,19 0 0,-19 0 0,18 0 0,-7 0 0,-11 0 0,18 0 0,-18 0 0,17-1 0,-17 1 0,13 0 0,-13 0 0,0 0 0,0 0 0,12 0 0,-12 0 0,0 0 0,0 0 0,0 0 129,0 0-129,0 0 0,0 0 129,0 0-129,0 0 129,0 0-387,0 0-387,0 0-2322,-10 0-1290,-8 0-387,-6 4-387,-10 3-387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5-17T11:38:37.421"/>
    </inkml:context>
    <inkml:brush xml:id="br0">
      <inkml:brushProperty name="width" value="0.04667" units="cm"/>
      <inkml:brushProperty name="height" value="0.04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9B17F94-C480-4001-8709-2B75EDAF7DAC}" emma:medium="tactile" emma:mode="ink">
          <msink:context xmlns:msink="http://schemas.microsoft.com/ink/2010/main" type="inkDrawing"/>
        </emma:interpretation>
      </emma:emma>
    </inkml:annotationXML>
    <inkml:trace contextRef="#ctx0" brushRef="#br0">426 123 645,'11'-13'1806,"-11"13"0,11-7-129,-11 7 129,4-11-258,-4 11 0,0 0-258,11-11 0,-11 11-129,6-11-129,-6 11-129,0 0-129,0-14-129,0 14 129,-1-13-387,1 13 129,-8-11-129,8 11-129,-14-13 0,14 13 0,-19-11-129,9 7 0,-5 1 0,0 2-129,-3 1 129,-2 0 0,-3 3 0,-1 2 0,-2 3 129,-1 2-129,-3 1 129,0 2 0,0-2-129,7 0 129,0 2 0,3 1 0,3 1-129,2-1 129,5 1-258,3 1 129,-1 3 0,0 0 0,1 1-129,1-3 129,1-1 129,0 1-258,1-2 129,3-1 0,1-1 0,0 0 0,6-1 0,1-2-129,0 2 129,1-1 0,0 0-129,1 1 0,-2-2 129,-7-10-129,13 19 0,-13-19 0,11 15 129,-11-15-129,13 9 0,-13-9 129,18 5-129,-7-4 0,0 1 129,4-2-129,2 0 129,0 0-129,2 0 0,-1 0 0,1-2 0,-2 0 0,0 0 129,-3-1-129,-1 1 0,0-2 0,-2 2 0,-1-2 0,-10 4 0,16-7 0,-16 7-129,14-7 129,-14 7 0,0 0-129,0 0-129,7-12-258,-7 12-129,0 0-903,0 0-1419,-5-12-1290,5 12-258,-4-12-129,4 12-129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21.08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16 129,'29'3'129,"-14"-1"-129,0-1 387,1 1-387,1-2 129,1 1 0,2 0-129,1 1 129,0-2 0,2 1 129,0 1-129,1 0 0,0 0-129,1 0 129,-1 0 0,5-2 129,-2 1-258,3-1 129,0 0 0,-1 0 0,1 0-129,-1 0 129,-2 0 129,-2 0-258,-1 0 129,-3 0-129,1 0 0,-1-1 129,1-2-129,-3 1 129,2 1-129,0 0 129,0 0 0,1 0 129,1 1-129,1 0-129,-2 0 129,6 0-129,0 0 0,1-1 129,3 0-129,0-1 0,0 0 0,0 1 129,3-1-129,-3 0 0,2 2 258,-2-1-258,1-1 129,0 0-129,0 1 0,1-2 0,-1 1 0,3 0 0,-1 0 0,2 0 0,-1 0 0,1 1 129,-2 1-129,1 0 0,-1 0 0,-2 0 129,-1 0-129,-2 0 0,-1 1 0,0-1 0,-1 0 0,1 2 0,1-2-129,0 0 129,-1 0 0,4 0 0,0 0 0,1 0 0,3 0 0,-2 0 0,0 0 0,-1 0 0,-1 0 0,0 0 0,1 0 0,-5 0 0,1 0 0,0 0 0,0 0 0,-1 0 0,4 0 0,-3 0 0,1 0 0,3 0 0,-1 0 0,1 0 0,0 0 0,-2 0 0,-1 0 0,-2 0 129,-2 0-129,0 1 0,-1-1 0,-1 0 0,-1 0 0,-1 1 0,2 0 0,-1 0 0,-1 1 129,1 0-129,0 1 0,3 0 129,0-1-129,1-1 0,-2 0 0,3 1 0,-2-2 0,2 1 258,-3 0-129,-1-1 0,0 1-129,-3 2 129,2-3 0,0 2 129,1-1-129,0 1-129,2-2 258,2 1-258,0-1 129,3 0 0,1 0 129,-1-1-129,2-1 0,2 1 0,0-1-129,-2 2 129,0-2-129,-1 2 0,-1 0 258,-3 0-258,-1 0 0,0 0 0,-1 0 0,-1 0 0,2 0 0,-1 0 0,-1 0 129,4-1-129,0 1 0,-2 0 0,-1 0 129,2 0-129,1 3 0,0-2 129,-1 0 0,0 1-129,-2-1 0,0 0 0,-1-1 0,-3 0 0,0 0 0,1 0 0,-3 0 0,2 0 0,-1 1 0,0 0 0,0 1 0,1-1 129,0 0-129,-1 1 0,2 0 0,1-2 0,-1 0 0,3 0 258,1 0-258,0 0-258,1 0 258,-1 0 0,0 0 0,-2 1 0,0 1 0,-3-2 0,-1 0 0,0 0 0,-1 0 0,2 0 258,-1 0-258,2 0 0,-1 0 0,0 0 129,0 0-129,2-2 0,0 2 0,0 0 0,0 0 129,1 0-129,3 0 0,0 0 0,1 0 0,0 2 0,0-2 129,-1 0-129,2 0 0,-4 0 0,-1 0 0,-1 0 0,0 0 0,-2 0 0,1 0 0,-2 0 0,-1 0 0,0 1 0,0 1-129,0 0 129,-3-1 0,2 0 0,0-1 129,3 1-129,-2-1 0,2 0 0,-1 2 0,-1-2 0,1 0 0,0 0 0,-3 0 0,0 0 0,-1 0 0,0 0 0,-1-2 0,-1 2 0,2 0 0,-1 0 0,-1 0 0,1 0 0,1 0 0,-2 2 0,2-2 0,-1 2 0,-2-1 0,0 0 129,-1-1-129,-2 0 0,1 0 0,-1 0 0,0 0 129,0 0-129,-2 0 0,1 0 0,-2 0-387,0 2-1290,3 3-645,-12-5 129,0 0-258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5-17T11:38:37.422"/>
    </inkml:context>
    <inkml:brush xml:id="br0">
      <inkml:brushProperty name="width" value="0.04667" units="cm"/>
      <inkml:brushProperty name="height" value="0.04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35DB0FE-AD0B-4F3E-B511-8892BBF2AA8E}" emma:medium="tactile" emma:mode="ink">
          <msink:context xmlns:msink="http://schemas.microsoft.com/ink/2010/main" type="writingRegion" rotatedBoundingBox="15252,282 22956,141 22966,703 15262,845"/>
        </emma:interpretation>
      </emma:emma>
    </inkml:annotationXML>
    <inkml:traceGroup>
      <inkml:annotationXML>
        <emma:emma xmlns:emma="http://www.w3.org/2003/04/emma" version="1.0">
          <emma:interpretation id="{BCF17B98-D940-4DE9-977C-A714A68C81C2}" emma:medium="tactile" emma:mode="ink">
            <msink:context xmlns:msink="http://schemas.microsoft.com/ink/2010/main" type="paragraph" rotatedBoundingBox="15252,282 22956,141 22966,703 15262,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83259A-0E1B-451A-A925-F994D65C077E}" emma:medium="tactile" emma:mode="ink">
              <msink:context xmlns:msink="http://schemas.microsoft.com/ink/2010/main" type="line" rotatedBoundingBox="15252,282 22956,141 22966,703 15262,845"/>
            </emma:interpretation>
          </emma:emma>
        </inkml:annotationXML>
        <inkml:traceGroup>
          <inkml:annotationXML>
            <emma:emma xmlns:emma="http://www.w3.org/2003/04/emma" version="1.0">
              <emma:interpretation id="{6E0F83CD-799C-4538-9FC4-64928BE5ED52}" emma:medium="tactile" emma:mode="ink">
                <msink:context xmlns:msink="http://schemas.microsoft.com/ink/2010/main" type="inkWord" rotatedBoundingBox="15252,282 17577,239 17587,802 15262,845"/>
              </emma:interpretation>
            </emma:emma>
          </inkml:annotationXML>
          <inkml:trace contextRef="#ctx0" brushRef="#br0">297 221 516,'0'0'2838,"0"0"258,0 0-645,0 0-516,0 0-258,0 0-129,0 0-258,0 0-129,0 0-258,0 0-129,0 0 0,0 0-129,0 0-129,4 7-129,-4-7 0,13 4-129,-13-4-129,19 2 0,-8-2 0,4 0 0,1 1-129,2-1 258,0 1-258,-2 0 0,0 2 0,-2-2 0,-2 1 0,-12-2-258,16 5 258,-16-5 258,0 0-258,0 0 0,6 11 0,-6-11 129,0 0-129,0 13 129,0-13 0,-1 11 0,1-11 0,-3 15 0,3-15 129,-5 19 0,5-19-129,-9 21 129,9-21 0,-11 21-129,11-21 129,-8 21-129,8-21 129,-6 19 0,5-8-129,1-11 0,0 17-129,0-17 129,1 14 0,-1-14-129,0 0 129,8 13 0,-8-13 0,0 0-129,0 0-129,0 0-129,11 0-516,-11 0-1290,6-12-1935,-6 12-516,12-15-129,-6 4-516</inkml:trace>
          <inkml:trace contextRef="#ctx0" brushRef="#br0" timeOffset="1">728 55 4257,'7'-23'3870,"-3"12"-129,-4 11-903,2-17-645,-2 17-1032,0 0 129,0 0-516,0 0 0,0 8-129,-5 3 0,0 3-258,-1 2 129,0 5 0,-4-1-129,4 4-129,-3-1 258,2 2-258,-2-1 0,4 3 0,-3-1-129,3 0 129,-3-3 0,4 0 0,-1-2-129,4-1 0,-1-4 0,2-1 0,0-2 0,0-3-129,0-10 129,9 15 0,-9-15-129,0 0 129,13 10-129,-13-10 0,0 0 129,11 7-129,-11-7-129,0 0 129,0 0-258,0 0-258,8 16-258,-8-16-1032,0 0-2580,0 0-129,0 0-258,0 0-387</inkml:trace>
          <inkml:trace contextRef="#ctx0" brushRef="#br0" timeOffset="2">1047 292 1677,'8'-18'3354,"-8"18"258,6-19-516,-5 7-903,-1 12-387,0-20-516,0 20-258,0-15 0,0 15-387,-9-11-129,9 11-129,-14-3 0,14 3 0,-18 3-129,8 3 129,-3 4-129,1-1 129,0 2 0,-1 0 0,0 1-129,3 2 129,-4-2-129,6 2 258,-1-1-258,0 1 0,1-1 0,2-1-129,2 1 0,-1-1 0,3-1 0,-2-1 0,4-10-129,-3 19 129,3-19-129,0 19 0,0-19 129,0 14-129,0-14 129,0 0-129,18 9 129,-7-9-129,1 0 129,0-2-129,5-4-129,-2-2 129,2-1-129,-3-1 0,2-3 0,-4 0-129,1-1 0,-1-1 0,-2 0 129,-2 1 0,1 1 0,-3 1 0,-6 12 129,5-17 0,-5 17 129,0 0-129,0 0 129,0 0 0,-5-6 0,5 6 0,-10 6 0,10-6 0,-13 16 0,9-5 0,-2 0 0,4 2 0,-2-1 0,2-1-129,1 1 129,1 1 0,0-2 0,0-11 0,2 17 0,-2-17 0,9 11-129,-9-11 129,13 7-129,-13-7 129,18 2-129,-8-2 0,2 0 0,0 0 0,0-1-129,1-4 129,-1-1-129,4 0 0,-2-4 0,0 0-129,-1-1 129,-1-2-129,2 1 129,-3-3 0,2 2 0,-7-1 129,1 3-129,-1-2 129,-3 2 0,-3 11 0,6-15 0,-6 15 0,2-11 0,-2 11 0,0 0 129,0 0 0,0 0-129,-4 8 129,4-8 0,-9 16 0,4-5 129,0 1-129,1 0 0,1 1 0,-3-1 0,4 1 0,-2-1-129,2 0 129,1 0 0,1-2-129,0-10 129,0 18-129,0-18 129,7 10 0,-7-10-129,15 4 129,-15-4-129,23 0 0,-9-5-129,0-2 129,2-1-258,0-4 129,0-1-129,0-2 0,-1 1 0,-2 0 0,0 0 129,-4 1 0,1 3 0,-10 10 0,11-18 129,-11 18 0,0 0 0,5-10 0,-5 10 0,0 0 129,0 0-129,0 0 0,0 0 129,0 0-129,-7 10 129,7-10 0,-6 16 0,6-16 0,-4 20 0,0-9 0,1 0 0,2-1 0,1-10 0,-1 19 0,1-19-129,-1 17 129,1-17-129,0 14 0,0-14 129,4 15-129,-4-15 0,11 11 129,-11-11-129,16 9 0,-16-9 129,21 4-129,-10-4 0,1 0-129,2 0-129,-4-5-129,4 3-129,-14 2-387,22-10-1032,-22 10-1806,12-11-774,-12 11-387,5-12-129</inkml:trace>
          <inkml:trace contextRef="#ctx0" brushRef="#br0" timeOffset="3">1772-7 1806,'0'-22'3870,"0"22"0,0-17 0,0 17-1290,0-10-645,0 10-516,0 0-387,0 0-129,-6 8-129,0 2-129,3 8 0,-5 1-129,4 5 258,-5 0-258,1 5 0,-2-1 0,1 4-129,-4-2 0,4 1-129,-1-4 0,2 2 0,0-6-129,1-1 0,3-4 0,2-3 0,-1-3-129,2-1 129,1-11-129,-4 14 129,4-14-129,0 0 0,-1 12 0,1-12 129,0 0-129,0 0 0,0 0 0,0 0-129,5-8 129,-5 8-129,10-15 129,-10 15-129,14-16 0,-14 16 129,18-19-129,-18 19 0,19-17 129,-9 8-129,-10 9 0,22-19 129,-11 9-129,1 0 129,1 1-129,-1 0 129,0 0-129,-1 2 129,1 3-129,-12 4 129,18-5-129,-18 5 129,13 0-129,-13 0 129,13 6 0,-13-6-129,10 14 258,-10-14-129,11 19 0,-11-19 0,9 20 0,-5-10 129,-1 2-129,-2-1 129,0 1-129,-1 2 129,0-1-129,0 1 129,0-1 0,-2 1-129,-1-2 129,-1 0-129,1-2 129,0 0 0,3-10-129,-11 19 129,11-19-129,-12 16 129,12-16-129,-17 11 129,6-7 0,-4-2-129,-1-2 0,-2 0 129,0 0 0,0-4-129,0-2 0,-2-3 0,3-1 0,5-1-129,1 1 129,-1-2-129,4 2 0,8 10-129,-10-18 0,10 18-258,0 0-258,0-15-645,9 15-2967,-9 0-129,21 0-387,-9 0-387</inkml:trace>
          <inkml:trace contextRef="#ctx0" brushRef="#br0" timeOffset="4">2110 315 645,'0'0'3612,"0"0"387,0 0-258,0 0-1032,0 0-645,0 0-645,0 0-387,0 0-258,0 0-258,0 0 0,0 0-129,0 0 129,0 0-258,0 0 129,0 0-129,0 0-129,0 0 129,0 0-129,12 1 0,-12-1-129,11 0 129,-11 0-129,16 0 129,-16 0-129,19 0 0,-19 0 0,20 0 129,-9 0-129,-11 0 0,18-4 0,-18 4 0,19-4 129,-19 4-129,17-7 0,-17 7 0,17-9 0,-17 9 0,15-11 0,-15 11 129,14-14-129,-14 14 0,8-14 0,-8 14 0,4-14 0,-4 14 0,-1-15 0,1 15 0,-10-12 0,10 12 0,-18-14 0,7 8 0,1 3 0,-2-2 129,1 2-129,-2 0 0,1 2 129,1 1 129,-1 0-258,1 0 129,0 0 0,-1 3 0,2 3 129,0 2-129,-2 1 129,3 3-129,0 0 0,0 0 0,2 2 129,-1 0-129,2-2 0,-2 3 129,2-1-129,-1 1 0,2-1 0,0 0 0,-1-1 0,4 0 0,1 0-129,1-2 129,0 0-129,0 0 129,0-11-129,0 17 0,0-17 129,6 15-129,-6-15 129,8 12-129,-8-12 129,11 11 0,-11-11 129,15 7-258,-15-7 258,18 4-129,-7-2 0,-11-2 0,19 3 0,-6-2-129,-2-1 129,-1 1-129,2-1 0,-2 0 0,0 0 0,1 2 0,1-2 0,0 0 0,2 0-129,-1-4 129,1 1-129,-3-3 129,2 3-258,-3-3 258,-10 6-258,16-10 0,-16 10-258,12-8-387,-12 8-1806,0-13-1806,0 13-516,-11-11-258,11 11-258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46:53.52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-4 23 1161,'11'-6'2193,"-11"6"129,0 0-258,0 0 0,11-12-387,-11 12-129,0 0-516,0 0-258,0 0 0,0 0-258,0 0 0,0 0-129,0 0-129,0 0 0,0 0-129,0 0 129,11-5-129,-11 5 258,0 0-129,0 0 0,11 3 0,-11-3 129,16 4-129,-6-1 0,0-3 129,5 1-129,-2-1-129,2 1 0,-1-1 129,2 2-129,0 0 0,1 1 0,1-2-129,1 3 258,5-2-129,2 2 0,1-4 0,0 2-129,0-2 129,-1 1-129,-1 0 0,-1-1 0,-7 0 129,2 2-129,-4 0 0,3-1 129,-2 0-129,2 2 0,1-3 129,0 3 0,-1-2-129,-1 0 129,0 0-129,-5 0 0,2 1 0,-2-1 0,2 0 129,-2 0-258,2 0 258,2 1-129,2-1 0,1 0 0,0 0 0,-2 0 0,1 0 0,2 2 129,-5-2-129,4 0 0,-4-1 129,2 2 0,-1-2 0,0 2 0,-2-2 0,2 0 0,-6 0-129,1 0 129,-11 0 0,14 0 129,-14 0-129,0 0 0,0 0 0,0 0-129,0 0-258,0 0-516,0 0-1935,12 8-1290,-12-8-258,0 0-516,0 0-387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52:04.31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70 774,'0'0'903,"0"0"0,0 0-129,0 0-129,0 0 0,0 0-129,0 0 129,14-6 0,-14 6-129,17-5 129,-6 2-129,5 0-129,0 0 129,2-1-129,0 4 0,2-2-129,3 2 0,-4 0 129,5 0-258,-3 0 129,1 0 0,-2 3-129,2 1 258,-4 0-258,2-1 0,0 1 129,-2-1-129,1-1 129,-2 2-129,3-2 0,0 1 0,-2 0 0,1 0 0,-1 0 0,1 0 258,-1-2-258,3 1 129,-4-2-129,1 0 129,1 0-129,0 0 129,0 0 0,1-1-129,1 0-129,0 1 129,4-1 0,0 1 0,4 0 0,-1 0-129,3 0 129,2 0 0,-1 1 129,0 1-129,-1 0-129,2 0 129,-4-1-129,1 0 129,-1-1-129,1 0 0,-1 0 129,0-2-129,1-1 129,-2 1-129,0 0 0,0 0 129,1 0-129,0 1 129,0-2-129,-1 2 0,3-1 0,2 1 129,2-2-129,1 1 129,0 1-129,2 0 129,-2 1-129,0-2 129,-1 2-129,1 0 129,-4 0-129,0 0 0,-3 0 0,2 0 0,-1 0 129,2 2-129,-3-1 0,1 0 0,-2 0 258,2 2-258,-1-1 0,1 0 0,-1-1 129,-1 2-129,2-2 0,-1-1 0,3 1 0,-1-1 0,0 0 129,1 0-129,-3 0 0,3 0 0,-1 0 0,-1 0 0,0 0 129,0 0-129,1-1 0,-3 0 129,4-2-129,0 3 0,-2 0 0,0 0 129,-1 0-129,0 0 0,-1 0 0,0 2 0,-2 1 129,-2-2-129,2 1 129,-1-1-129,0 0 0,-2 0 0,0-1 0,-1 0 129,-1 0-129,-2 0 0,2 0 0,-1 0 0,-2 0 129,4 0-129,-2 0 0,1 0 129,-1 0-129,0 0 129,0 0-129,-1 0 0,-2 0 129,1-1-129,0 1 129,-2 0-129,1 0 0,0 0 0,4 0 129,-1 1-129,1 1 0,2 0 0,-2 0 0,1-1 0,0 1 0,0 0 0,-5 0 0,3-1 0,-2 2 129,-3-2-129,8-1 0,-1 0 129,2 0-129,5 0 129,-2 0-129,1 0 129,0 0-129,4-3 0,-4 2 0,-2 1 129,-2 0-258,-3-1 258,2 1-129,0 0 0,-1-2 129,0 2-129,-2 0 129,0-2-129,1 1 0,0 0 0,-3 0 129,6 0-258,-2 1 129,0-1 0,-2 1 0,2 0 0,-1 0 0,0 0 0,0-2 0,-2 2 129,-1 0-129,2-1 0,-2 0 129,1 0-129,-1 0 0,-2 0 0,0-1 129,-1 0-129,0 1 0,0 0 0,-1-2 0,-1 2 0,4-1 0,0-1 129,0 1-129,0 0 0,2-1 0,0 2 0,2 0 0,-2 0 0,-3 0 0,2 1 0,-2 0 258,0 0-258,-2 0 0,0 0 129,-2-2-129,0 2 0,1-1 0,-3 0 129,-10 1-129,19-2 0,-19 2 129,16-5-258,-16 5 258,13-4-129,-13 4 0,13-3 0,-13 3 129,14-4-129,-14 4 0,10 0 0,-10 0 129,0 0-129,11-2 0,-11 2 0,0 0 0,0 0 0,0 0 0,14-1 0,-14 1 0,0 0 0,12-1 129,-12 1-129,11-2 0,-11 2 129,0 0 0,14-7-129,-14 7 129,10-6-129,-10 6 129,0 0-129,12-13 129,-12 13-129,0 0 129,9-12 129,-9 12-258,0 0 387,6-11-387,-6 11 258,0 0 0,0 0 0,0 0-258,0 0 129,0 0-129,0 0 0,0 0 0,0 0 0,0 0-129,0 0 129,0 0 0,0 0 0,0 0 129,0 0-129,0 0 0,0 0 129,0 0-129,0 0 0,0 0-258,0 0-774,-6 16-1419,-5 1-1548,-1-5-387,12-12-645,-23 6-387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52:31.8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16 516,'0'0'516,"0"0"258,0 0-129,1-10 0,-1 10-129,11-9 129,-11 9-258,14-4 0,-14 4-129,16-2 0,-16 2 0,20 0-129,-9 2 0,1 0 258,1-1-129,1 1 0,2 0 0,-3 1 0,3-2 0,-2 2 0,0-1 0,-1 2 0,-1 0-129,4-1 129,-1 1 0,1-2-129,1 2 129,1-3 0,2 1-129,0 0 129,2-1-129,0-1 258,3 2-387,-3-1 129,3 2 0,1-1 0,0 0-129,3 0 129,-5 0 0,5 0-129,-2-1 129,2 2 129,0-1-129,0 0 0,2 1 0,-1-2 0,3 1 0,-2 0 0,0-2 129,0 0-258,1 0 129,1-2-129,1-1 129,-1-2-129,-1 2 129,0-1 0,1 2 0,0-1-129,1 3 387,-3-1-387,4 1 129,4 0 0,0 0-129,2 0 0,1-1 129,1-1-129,-1-1 0,0 2 129,-2-1-129,-4 2 0,0 0 0,-2-1 129,-1 1-129,0 0 0,-2 0 0,2 0 129,1 1 0,4-1 0,-1 0-129,3 0 258,0-3-129,6 0 0,-2 0 0,2 2-129,-3-1 129,0 2-129,-2 0 0,-2 0 0,-3 5 0,-1-1 0,-3 3 0,0-1 0,0-1 0,1 0 0,1-1 0,-1 0 129,0 0-129,0-3 0,0 3 0,-1-2 0,1 2 129,-4-1-258,1 0 258,2 0-129,-1-2 0,2 1 0,0-2 0,1 0 0,1 0 0,0 0 129,-2 0-129,-1 0 0,-2 0 0,0 0 0,-3-2 0,2 2 0,0 0 0,-3 0 129,3 0-129,-1 0 129,2-1-129,-1 1 0,2-2 258,-3 1-258,2-2 0,-2 1 0,0 1 0,3 0 0,-2 0 0,1 1 0,-1 0 0,-2-2 0,2 2 0,-3 0 0,0 0 0,-4 0 0,0 0 0,-4 0 0,0 0 0,-3 0 129,1-3-129,-4 0 0,1 0 129,-3 1-129,-10 2 129,19-4-129,-19 4 0,13-3 129,-13 3-129,0 0 129,10 0 0,-10 0 0,0 0 0,0 0 129,0 0-129,0 0 0,0 0 0,0-14 129,0 14-129,0 0-129,0 0 129,-5-11-129,5 11 0,0 0 0,0 0 129,0 0-129,0 0 0,0 0 0,0 0 0,0 0 129,-2-12-129,2 12 0,0 0 0,0 0 0,0-10 0,0 10-129,0 0-258,0 0-1032,15 13-2193,-15-13 0,22 9-903,-18-21 129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58:45.735"/>
    </inkml:context>
    <inkml:brush xml:id="br0">
      <inkml:brushProperty name="width" value="0.04667" units="cm"/>
      <inkml:brushProperty name="height" value="0.04667" units="cm"/>
      <inkml:brushProperty name="color" value="#DEE4CA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02T16:56:36.567"/>
    </inkml:context>
  </inkml:definitions>
  <inkml:traceGroup>
    <inkml:annotationXML>
      <emma:emma xmlns:emma="http://www.w3.org/2003/04/emma" version="1.0">
        <emma:interpretation id="{0F2A18DD-C9E2-4113-A7EC-DBB61D91D897}" emma:medium="tactile" emma:mode="ink">
          <msink:context xmlns:msink="http://schemas.microsoft.com/ink/2010/main" type="writingRegion" rotatedBoundingBox="18550,4963 24914,4900 25037,17464 18673,17527"/>
        </emma:interpretation>
      </emma:emma>
    </inkml:annotationXML>
    <inkml:traceGroup>
      <inkml:annotationXML>
        <emma:emma xmlns:emma="http://www.w3.org/2003/04/emma" version="1.0">
          <emma:interpretation id="{9C19967E-2E2D-48DA-8BB6-C04C5F4B9DF3}" emma:medium="tactile" emma:mode="ink">
            <msink:context xmlns:msink="http://schemas.microsoft.com/ink/2010/main" type="paragraph" rotatedBoundingBox="18696,4962 22855,4811 22891,5805 18732,5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55916C-87CD-4712-9B0E-45B8EB8DC868}" emma:medium="tactile" emma:mode="ink">
              <msink:context xmlns:msink="http://schemas.microsoft.com/ink/2010/main" type="line" rotatedBoundingBox="18696,4962 22855,4811 22891,5805 18732,5955"/>
            </emma:interpretation>
          </emma:emma>
        </inkml:annotationXML>
        <inkml:traceGroup>
          <inkml:annotationXML>
            <emma:emma xmlns:emma="http://www.w3.org/2003/04/emma" version="1.0">
              <emma:interpretation id="{60030A9E-EE49-41DF-9C00-9303924C334E}" emma:medium="tactile" emma:mode="ink">
                <msink:context xmlns:msink="http://schemas.microsoft.com/ink/2010/main" type="inkWord" rotatedBoundingBox="18708,4938 20156,5406 19925,6123 18476,5654"/>
              </emma:interpretation>
              <emma:one-of disjunction-type="recognition" id="oneOf0">
                <emma:interpretation id="interp0" emma:lang="de-DE" emma:confidence="0">
                  <emma:literal>Kap.</emma:literal>
                </emma:interpretation>
                <emma:interpretation id="interp1" emma:lang="de-DE" emma:confidence="0">
                  <emma:literal>Kap</emma:literal>
                </emma:interpretation>
                <emma:interpretation id="interp2" emma:lang="de-DE" emma:confidence="0">
                  <emma:literal>Kapp.</emma:literal>
                </emma:interpretation>
                <emma:interpretation id="interp3" emma:lang="de-DE" emma:confidence="0">
                  <emma:literal>Kaup.</emma:literal>
                </emma:interpretation>
                <emma:interpretation id="interp4" emma:lang="de-DE" emma:confidence="0">
                  <emma:literal>Klapp.</emma:literal>
                </emma:interpretation>
              </emma:one-of>
            </emma:emma>
          </inkml:annotationXML>
          <inkml:trace contextRef="#ctx0" brushRef="#br0">-22-55 645,'0'0'1032,"0"0"0,7-11-129,-7 11 129,0 0-129,0 0 258,0 0-129,0 0 129,0 0-258,0 0 0,0 0-129,0 0 0,0 0-258,0 0-129,0 0 0,0 0 0,0 0-129,0 0 0,0 0 0,0 0-129,0 7 258,0-7-258,0 0 0,0 13 0,0-13 0,3 11-129,-3-11 0,3 11 129,-3-11-129,2 11 0,-2-11 129,3 10-129,-3-10 129,2 10 0,-2-10 129,2 14-129,-2-14 0,3 16 0,-3-16 129,2 17-129,-2-17 129,1 20-129,-1-20 0,1 18 0,-1-18 129,1 19 0,-1-19-129,1 17-129,-1-17 129,1 19 0,1-9-129,-2 2 258,1-1-258,1 0 129,-2 0 0,1 0 0,1 1 0,-1-1 0,-1-1 0,2 1-129,-2 0 129,0-11 0,2 18-129,-2-18 129,0 19-129,0-19 129,0 16-129,0-16 0,1 18 129,-1-18-129,1 16 0,-1-16 0,0 19 0,0-19 0,2 18 0,-2-18 0,2 17 129,-2-17-129,2 19 0,-2-19 129,0 17-129,0-17 0,1 16 129,-1-16-129,0 13 129,0-13-129,0 14 0,0-14 129,0 13-129,0-13 0,1 15 0,-1-15 0,0 12 0,0-12 129,0 11-129,0-11 129,0 0-129,0 16 0,0-16 129,0 13 0,0-13-129,-1 13 0,1-13 0,-3 17 0,3-17 258,-2 11-258,2-11 0,0 0 0,-2 16 0,2-16-258,0 0 258,0 11 0,0-11 0,0 11 0,0-11 0,0 14 0,0-14 0,0 15 258,0-15-258,0 14 129,0-14-129,0 0 0,-1 13 129,1-13-129,0 0 0,0 0 0,0 0 0,0 0 0,0 0 0,0 10 0,0-10 129,0 0-129,0 0 129,0 0 0,0 0 129,0 0-129,0 0 129,0 0-129,0-6 0,0 6 0,0-11-129,0 11 0,0-18 0,1 7 0,3-2 0,-3 2-129,2-4 258,2 1-258,-1 0 0,2 1 0,-1-1 0,1 0 129,-6 14-129,14-25 0,-8 14 129,2-2 0,0-1 0,1-1 129,2 0-129,-2 0 0,1 1 0,0-1 0,0-1 0,-1 2 129,1-2-129,0 1 0,-1-2 129,2 3-129,-2-5 0,1 5 0,0-3 129,1 2-129,-2-1 0,2 2 0,-2-3 129,1 2-129,1 1 0,1 0 0,-2 1 129,1 0-129,1 2 0,-2 0 0,2 0 0,0 0 129,-2-1-129,0 1 0,-10 11 129,17-17-258,-17 17 258,12-12-129,-12 12-129,0 0 129,0 0-129,0 0 0,0 0-129,0 0-387,0 0-774,13 1-1935,-13-1-903,0 0-129,8 15-387</inkml:trace>
          <inkml:trace contextRef="#ctx0" brushRef="#br0">9 37 1,'3'-12'2579,"-3"12"1,-6-14-258,6 14-516,0 0-258,0 0-258,-6-11-258,6 11-129,0 0-516,0 0 0,0 0-129,0 0-129,0 0 0,0 0 0,0 8 0,0 3 0,0 2 129,0 5 0,3 4 258,-2 2-129,2 5 0,-2 2 0,1 2 129,1 0-129,-1 2 0,-1-4-129,1 5 129,-1-6-129,1 0 0,-2-2 0</inkml:trace>
          <inkml:trace contextRef="#ctx0" brushRef="#br0" timeOffset="-128216.6252">153 421 2193,'0'-7'2709,"0"7"387,0 0-1290,0 0-645,0 0-129,4 7-129,-4-7 0,6 14-129,-6-14 129,13 19-129,-13-19 129,16 23-258,-7-13 129,3 3-129,-1-1-129,3 0 0,-1 3-129,1 0 0,-1-1-129,-1 0 0,-1-2 129,0 1-129,-3-2-129,2-1 129,-10-10-129,11 9 129,-11-9-129,0 0 0,11 8 0,-11-8 0,0 0-129,0 0 129,14 10-129,-14-10-258,0 0-516,11 8-1032,-11-8-2064,17 1-258,-17-1-387,14-2-258</inkml:trace>
          <inkml:trace contextRef="#ctx0" brushRef="#br0" timeOffset="-126828.222">658 512 2322,'10'-14'3354,"-10"1"129,0 13-387,8-20-1419,-8 9-516,4-1 0,-4-2-129,0 1-258,-3-3 0,-2 3 0,-9 0-129,1 2-258,-7-1 0,0 4-129,-5 3-129,1 3 0,-3 2 0,2 2-129,2 4 0,1 4-129,3 0 129,3 4-129,2 2 129,4 0 0,4 3 0,2-2 0,1 3 0,1-1 0,2 3 129,0-3-129,1 2 129,4-1 129,-1-3-129,2 0 0,0-3 129,4-1 0,0-6 0,3 0 129,2-7-129,5 0 129,0-4-129,4-8 129,1-4-129,1-1-129,-3-3 0,0 0-129,-2-2 0,-4 2 0,-3 0 0,-2 7 0,-7 2 129,-5 11 0,9-12-129,-9 12 129,0 0-129,0 0 129,0 0-129,-6 9 0,1 2 0,1 0 0,-1 3-129,0 1 129,3 4 129,1 0-129,1-2 0,0 0 129,1-3-129,4 0 129,2-1 0,0-2 0,-7-11 0,23 6 0,-7-6 0,0-7 0,3-6-129,3-4 129,0-3-258,1-1 129,-2-2-129,-4 4 129,-3 1-129,-2 5 129,-12 13 0,13-14 0,-13 14-129,0 0 129,0 0 0,0 0 0,-3 14 0,-3-2-129,2 6 258,1 2-258,0 5 258,-1 3 0,3 3 0,1 2-129,1 2 129,4 2 0,-1-4-129,2-1 0,-1-3 129,-1-6-129,2-3 0,-2-6 129,-4-14-129,4 12 129,-4-12-129,0-9 129,0-7-129,0-4 0,-2-6 0,-3-3 0,-1-5 0,3 0 0,-2-3-129,3 0 129,2 0-129,0 1 0,0 3 0,7 0 0,3 3 0,0 1 0,4 4 0,0 4 0,1 2 129,0 4-129,1 4 0,-2 2 0,3 6 0,-1 3 0,0 0 0,0 9 129,1 4-129,-2 5 129,-3 2 129,-2 5-129,-4-1 129,-1 2-129,-4 0 129,-1-1 129,-1-3-129,-6-2 0,-6-4 0,1-1-129,-4-5 258,-2 0-129,-4-6 0,3-2-129,-1-2 129,-1 0-129,5-9 0,3-1 0,4-3-129,3 0 0,6 1-258,0-2-387,0 14-1290,13-16-2322,0 11-129,1 0-516,2 1 129</inkml:trace>
          <inkml:trace contextRef="#ctx0" brushRef="#br0" timeOffset="-126547.4219">1344 637 8901,'0'0'4644,"0"0"0,0 0-258,3-14-2967,-3 14-645,9-14-774,-9 14-903,10-8-1677,-10 8-1548,0 0-516,0 0-129,0 0-258</inkml:trace>
        </inkml:traceGroup>
        <inkml:traceGroup>
          <inkml:annotationXML>
            <emma:emma xmlns:emma="http://www.w3.org/2003/04/emma" version="1.0">
              <emma:interpretation id="{75528A03-239C-406F-AAD6-914CF6C8ECD0}" emma:medium="tactile" emma:mode="ink">
                <msink:context xmlns:msink="http://schemas.microsoft.com/ink/2010/main" type="inkWord" rotatedBoundingBox="20258,5065 22857,4952 22884,5590 20286,5703"/>
              </emma:interpretation>
              <emma:one-of disjunction-type="recognition" id="oneOf1">
                <emma:interpretation id="interp5" emma:lang="de-DE" emma:confidence="0">
                  <emma:literal>13-17</emma:literal>
                </emma:interpretation>
                <emma:interpretation id="interp6" emma:lang="de-DE" emma:confidence="0">
                  <emma:literal>1317</emma:literal>
                </emma:interpretation>
                <emma:interpretation id="interp7" emma:lang="de-DE" emma:confidence="0">
                  <emma:literal>7173</emma:literal>
                </emma:interpretation>
                <emma:interpretation id="interp8" emma:lang="de-DE" emma:confidence="0">
                  <emma:literal>1-173</emma:literal>
                </emma:interpretation>
                <emma:interpretation id="interp9" emma:lang="de-DE" emma:confidence="0">
                  <emma:literal>1-17}</emma:literal>
                </emma:interpretation>
              </emma:one-of>
            </emma:emma>
          </inkml:annotationXML>
          <inkml:trace contextRef="#ctx0" brushRef="#br0" timeOffset="-125829.821">1563 583 516,'0'0'3741,"19"-5"387,-12-8-258,3-3-1290,7 5-387,-4-8-516,8 4-516,-5-9-258,8 5-258,-4-7 129,4-3-387,-1-4-129,3-3 0,-2-4 0,1 0-129,-2-1 129,0 2-129,-5 2 129,-3 5 0,-2 4 129,-3 8-129,-4 3 0,-3 7-129,-3 10 0,2-13-129,-2 13 0,0 0 0,0 0 0,5 13-129,-2 3 129,1 6 0,-2 6 0,2 6 129,-3 4 129,1 7-129,-2 1 129,0 2 0,-5-3 0,2 1 0,-4-5 0,4-2-258,-2-3 258,3-6-129,1-7 0,1-2-129,0-7 129,0-3-129,0-11 0,0 0-129,9 7-258,-7-15-387,12-2-1161,-12-9-2580,7-4-129,1-4-516,-1-5-129</inkml:trace>
          <inkml:trace contextRef="#ctx0" brushRef="#br0" timeOffset="-124628.6189">2679 349 1806,'-4'15'4515,"4"-15"0,0 0-129,0 0-1548,7 0-903,-7 0-387,19-4-258,-8-1-387,7 4-258,-2-1 0,2 0-129,-1 1 0,1 1-258,-3 0 0,0 0 0,-5 0-129,-10 0 0,17 1-129,-17-1 129,0 0-129,11 4-129,-11-4-258,0 0-774,0 0-3225,0 0-129,0 0-387,-6-5-774</inkml:trace>
          <inkml:trace contextRef="#ctx0" brushRef="#br0" timeOffset="-123895.4168">3044 455 2580,'16'4'3870,"-16"-4"129,12-11-1290,1 4-387,-4-8-645,8 5-258,-6-7-387,8 4-129,-6-4-258,7 2 129,-5-5-258,2 1-129,0-3-258,-1-2 129,3-3-129,-1-2-129,1 1 0,0-1 129,-4 2-129,2 3 129,-3 1 129,0 6-129,-7 4 129,-7 13 129,12-16-129,-12 16 0,0 0 0,13 0 0,-13 0 0,4 13 0,-3-1-129,-1 7 129,0 1-129,0 5 129,-2 1 0,-3 4-129,-2 1 129,1 2-129,-2 1 129,2 0-129,-1-3 0,3 1 129,-2-4-129,3-2 0,0-4 0,2 0 0,0-5-129,0-2 129,0-3 0,1-2-129,0-10 0,-1 12 129,1-12-258,0 0 0,0 0-129,0-6-516,0 6-774,6-15-2838,0 4-516,0-1-387,2-3-258</inkml:trace>
          <inkml:trace contextRef="#ctx0" brushRef="#br0" timeOffset="-123177.8159">3606 46 3870,'0'0'4257,"0"0"0,0 0-903,0 0-1290,10-6-387,-10 6-516,21-1-258,-6-1 0,4 2-258,2-3 0,4 3-129,1-3-129,5 2 0,0-3 0,1 3-129,-2-1 0,1 0-129,-5 2 0,-1 0 0,-5 0 0,-5 4 0,-4 2 0,-11-6 0,7 21 0,-7-6 0,-9 3 129,-2 5 0,-4 0 0,1 6 129,0-2-258,1 4 129,2 0 0,5 0 0,4-1-129,2-3 0,0 2-129,0-3 129,0-3 0,0-1-129,2-1 129,-1-1-258,0-2 258,-1-2-129,0-3 129,0-2-129,0-11 129,0 16-129,0-16 129,0 0-129,0 0-129,0 0 0,0 0-258,0-12-129,0 12-774,2-14-387,-2 14-2193,0 0-1032,10-12-258,-10 12-258,0-11 129</inkml:trace>
          <inkml:trace contextRef="#ctx0" brushRef="#br0" timeOffset="-122569.4145">3704 412 258,'0'0'3741,"0"0"0,0 0-387,0 0-387,0 0-516,12-2-774,-12 2 0,0 0-387,0 0-129,11-4-129,-11 4-258,10 0 0,-10 0-129,17 0-129,-6-2 0,4 1-258,0-3 0,6 0 129,1-3-258,-1 2 129,4-1-129,0 2 0,1-1 0,3 0 129,-2 2-129,-3 2 0,-2-1 0,2 2-129,-4 0 129,-2 0 0,-2 0-129,-2 0 129,-14 0 0,18 0 0,-18 0-129,10 0 129,-10 0 0,0 0-129,0 0 0,0 0 129,0 0-129,0 0 0,0 0 0,0 0-387,0 0-387,-9-9-2064,9 9-2193,0 0 0,0 0-516,-13-6-516</inkml:trace>
          <inkml:trace contextRef="#ctx0" brushRef="#br0" timeOffset="77641.3364">2144 120 1032,'-15'0'2064,"15"0"-516,0 0-258,0 0 0,0 0-387,0 0 0,0 0 0,0 0 129,0 0-129,0 0 0,-2-9-258,2 9 129,0 0-258,6-8 129,-6 8-129,0 0-258,15-14 258,-15 14-258,12-7 0,-12 7 0,11-6-129,-11 6 0,0 0 0,12-5 0,-12 5 0,0 0 0,15-7 129,-15 7 0,15-6-129,-15 6 0,16-7 129,-16 7-129,18-6 0,-18 6 0,14-4-129,-14 4 129,11 0-129,-11 0 129,0 0-129,12 0 0,-12 0 129,0 0-129,15 0 129,-15 0-129,10 1 129,-10-1-129,10 3 0,-10-3 129,12 2-129,-12-2 0,10 2 129,-10-2-129,12 5 129,-12-5-129,14 2 0,-14-2 129,11 4-129,-11-4 0,0 0 0,14 3 0,-14-3 0,0 0 0,12 7 129,-12-7-129,11 7 129,-11-7-129,12 6 0,-12-6 129,11 7-129,-11-7 129,0 0-129,13 10 0,-13-10 129,0 0-129,11 10 0,-11-10 0,0 0 0,10 10 129,-10-10-129,0 0 129,8 16-129,-8-16 258,5 14-129,-5-14-129,4 17 129,-2-6-129,-2-11 129,4 20-129,-3-10 0,-1-10 0,0 19 129,0-19-129,0 17 0,0-17 0,0 15 0,0-15 0,-3 11 0,3-11 129,-8 14-129,8-14 0,-12 12 129,12-12-129,-12 13 0,12-13 129,-13 13-129,13-13 0,-15 7 129,15-7-129,-12 3 0,12-3 0,-16 3 0,16-3 0,-12 2 0,12-2 0,-14 4 0,14-4 0,-14 5 0,14-5 0,-13 8 0,13-8 0,-11 5 0,11-5 0,-10 4 0,10-4 0,0 0 0,0 0 0,0 0 0,0 0-129,0 0 129,0 0 0,0 0 0,0 0-129,0 0 129,0 0 0,0 0 0,0 0 0,0 0 0,0 0 0,0 0 0,6 6 0,-6-6 0,0 0 0,12 5 0,-12-5 0,11 4 0,-11-4 0,11 3 0,-11-3 0,17 1 129,-17-1-129,17 3 0,-17-3 0,16 6 0,-16-6 0,14 8 0,-14-8 0,8 11 0,-8-11 0,8 10-129,-8-10 129,0 0 0,11 12 0,-11-12 0,0 0 0,10 13 0,-10-13 0,0 0 0,11 14 0,-11-14 129,5 10-129,-5-10 0,5 11 0,-5-11 0,0 0 0,5 13 0,-5-13 129,0 0-129,7 10 0,-7-10 0,0 0 0,7 13 129,-7-13-129,0 0 0,4 15 0,-4-15 0,1 10 129,-1-10-129,0 0 0,0 14 0,0-14 0,0 0 129,0 14-129,0-14 129,0 0-129,0 12 129,0-12-129,0 0 0,-6 12 129,6-12-129,0 0 0,-10 12 129,10-12-129,0 0 0,-12 12 129,12-12-129,0 0 0,-11 7 129,11-7-129,0 0 0,-15 7 129,15-7-129,-10 4 0,10-4 0,0 0 129,-16 3-129,16-3 0,-11 0 0,11 0 258,-15 0-258,15 0 0,-16 0 0,16 0 0,-18 0 0,18 0 0,-14 0 0,14 0 129,-12-1-129,12 1 0,0 0 0,-12-2 0,12 2 0,0 0 0,-14-4 0,14 4 0,-11-4 0,11 4 129,0 0-129,-13-5 0,13 5 0,0 0 0,-12-9 0,12 9 129,0 0-129,-14-8 0,14 8 0,-10-5 0,10 5 0,-14-6 0,14 6 0,-10-3 0,10 3 0,-11-3 0,11 3 0,0 0 129,-13-4-258,13 4 129,0 0 129,-11-3-129,11 3 0,0 0 0,0 0 129,-13-5-129,13 5 0,0 0 0,0 0 0,-13-5 129,13 5-129,0 0 0,0 0 0,0 0 0,-11-3 0,11 3 0,0 0-129,0 0 129,0 0-129,0 0 0,0 0-645,0 0-387,0 0-1935,0 0-1548,8-3-387,-8 3-387,0 0 517</inkml:trace>
        </inkml:traceGroup>
      </inkml:traceGroup>
    </inkml:traceGroup>
    <inkml:traceGroup>
      <inkml:annotationXML>
        <emma:emma xmlns:emma="http://www.w3.org/2003/04/emma" version="1.0">
          <emma:interpretation id="{D6DDD18B-636D-456C-80E4-638F5BB3D309}" emma:medium="tactile" emma:mode="ink">
            <msink:context xmlns:msink="http://schemas.microsoft.com/ink/2010/main" type="paragraph" rotatedBoundingBox="18749,6406 22926,6413 22925,7110 18748,7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0A2F0D-F8A6-479C-A4BD-279F9E729974}" emma:medium="tactile" emma:mode="ink">
              <msink:context xmlns:msink="http://schemas.microsoft.com/ink/2010/main" type="inkBullet" rotatedBoundingBox="18749,6744 19213,6745 19212,6813 18748,6812"/>
            </emma:interpretation>
            <emma:one-of disjunction-type="recognition" id="oneOf2">
              <emma:interpretation id="interp10" emma:lang="de-DE" emma:confidence="0">
                <emma:literal>-</emma:literal>
              </emma:interpretation>
              <emma:interpretation id="interp11" emma:lang="de-DE" emma:confidence="0">
                <emma:literal>_</emma:literal>
              </emma:interpretation>
              <emma:interpretation id="interp12" emma:lang="de-DE" emma:confidence="0">
                <emma:literal>~</emma:literal>
              </emma:interpretation>
              <emma:interpretation id="interp13" emma:lang="de-DE" emma:confidence="0">
                <emma:literal>e</emma:literal>
              </emma:interpretation>
              <emma:interpretation id="interp14" emma:lang="de-DE" emma:confidence="0">
                <emma:literal>w</emma:literal>
              </emma:interpretation>
            </emma:one-of>
          </emma:emma>
        </inkml:annotationXML>
        <inkml:trace contextRef="#ctx0" brushRef="#br0" timeOffset="-117327.8061">44 1725 2709,'0'0'3225,"-10"4"-516,10-4-258,0 0-645,0 0-258,0 0-258,0 0 0,0 0-387,0 0 0,0 0-258,-4 12-129,4-12 0,0 13 129,0-13-258,0 0 258,0 11-258,0-11 0,0 0-129,0 0 129,0 0-129,3 11 0,-3-11 0,0 0 129,0 0-129,0 0 0,0 0 0,0 0-129,0 0 129,0 0 0,10 7 0,-10-7-129,0 0 0,13 0 0,-13 0 0,10 0 0,-10 0-129,13 0 129,-13 0-258,15 0 258,-15 0-129,18 0 0,-18 0 129,20 0-129,-8 0 0,-2 0 129,0 0-129,3 0 0,-2 0 0,2 0 129,-3 0-129,0 0 0,1 0 0,2 0 129,-13 0-129,19 0 0,-19 0 0,19 0 129,-19 0-129,17 0 0,-17 0 129,16 0-129,-16 0 0,18 2 129,-18-2-129,16 0 0,-16 0 129,17 0-129,-17 0 0,15 0 0,-15 0 0,13 0 0,-13 0 0,14 0 129,-14 0-129,16-2 129,-16 2-129,16-4 129,-16 4-129,18-3 129,-18 3-129,13-4 129,-13 4-129,12-2 0,-12 2 0,0 0 0,0 0 0,10 0 0,-10 0 0,0 0 129,0 0-129,0 0 0,0 0 129,0 0 0,0 0 0,0 0-129,0 0 129,0 0-258,0 0-129,0-14-516,0 14-2967,-1-11-1290,1 0-129,0-6-645</inkml:trace>
      </inkml:traceGroup>
      <inkml:traceGroup>
        <inkml:annotationXML>
          <emma:emma xmlns:emma="http://www.w3.org/2003/04/emma" version="1.0">
            <emma:interpretation id="{9E015D24-AA47-468F-AA3C-509C5C2657D6}" emma:medium="tactile" emma:mode="ink">
              <msink:context xmlns:msink="http://schemas.microsoft.com/ink/2010/main" type="line" rotatedBoundingBox="19565,6407 22926,6413 22925,7110 19564,7104"/>
            </emma:interpretation>
          </emma:emma>
        </inkml:annotationXML>
        <inkml:traceGroup>
          <inkml:annotationXML>
            <emma:emma xmlns:emma="http://www.w3.org/2003/04/emma" version="1.0">
              <emma:interpretation id="{D9A65AA7-02D9-4D7A-83FB-AF6EBC29FFA5}" emma:medium="tactile" emma:mode="ink">
                <msink:context xmlns:msink="http://schemas.microsoft.com/ink/2010/main" type="inkWord" rotatedBoundingBox="19565,6407 22926,6413 22925,7110 19564,7104"/>
              </emma:interpretation>
              <emma:one-of disjunction-type="recognition" id="oneOf3">
                <emma:interpretation id="interp15" emma:lang="de-DE" emma:confidence="0">
                  <emma:literal>Rückkehr</emma:literal>
                </emma:interpretation>
                <emma:interpretation id="interp16" emma:lang="de-DE" emma:confidence="0">
                  <emma:literal>Rücktuhr</emma:literal>
                </emma:interpretation>
                <emma:interpretation id="interp17" emma:lang="de-DE" emma:confidence="0">
                  <emma:literal>Rückbehr</emma:literal>
                </emma:interpretation>
                <emma:interpretation id="interp18" emma:lang="de-DE" emma:confidence="0">
                  <emma:literal>Rückkahr</emma:literal>
                </emma:interpretation>
                <emma:interpretation id="interp19" emma:lang="de-DE" emma:confidence="0">
                  <emma:literal>Rückkehm</emma:literal>
                </emma:interpretation>
              </emma:one-of>
            </emma:emma>
          </inkml:annotationXML>
          <inkml:trace contextRef="#ctx0" brushRef="#br0" timeOffset="-115097.0019">990 1579 1032,'0'0'2967,"0"0"-258,0 0-516,-7-12-387,7 12-387,0 0-258,0 0-258,0 0-258,0 0 0,0 0-129,-6 8 0,6-8-129,-8 20-129,3-7 129,0 2 0,0 3-129,-2 3 258,-4 4 0,3 1-129,-1 0 0,2 2-129,-3 1 129,4 2-129,-4-2 129,4-1-258,-1-1 0,4-2 0,0 1-129,-1-3 258,1-2-129,0-1-129,1-5 129,1-1 0,0-3 0,1-11 0,-2 11 129,2-11 0,0 0 0,0 0 0,0 0 0,0-11 0,0 0 0,0-3-258,-2-1 258,2 0-258,-1-1 0,0-3 0,1 3 0,0-2 0,-1 2 0,1-1 0,0-1 0,0-3 0,0-2 0,2-2 0,1-1-258,1-4 258,1 0-258,2-1 258,5-3-129,-1 2 0,3 2 129,3-1-129,1 3 129,0 2-129,1 4 129,1-1 0,-3 6 0,-3 4 0,2 5 0,-2 3-129,-1 4 129,-1 1 0,2 6 0,-2 5 0,0 3 0,3 3 0,-1 2 0,-1-2 0,0 2 0,-1 1 0,-4-1 0,-1-4 0,-4 1 0,-3-3 129,0-1-129,-6 0 129,-4-2-129,-4 0 129,-4-1-129,-2-1 0,-2 0 0,0-1 129,0 0-258,1 1 129,3-3-129,0 1 129,5-2 0,0 5-129,5 1 258,1 2-258,-1 0 258,4 1-129,0 0 129,3 0-129,0 3 129,1-3-129,0-2 0,3 1 0,2 3 0,1-2 0,1 4 0,-1-1 129,1 2-129,-1-1 0,0 1 0,0-4 0,-2 1 129,2-4-129,-6-11 129,11 18 129,-11-18-129,16 6 0,-5-5 0,0-1 129,-1 0-129,0 0 0,-10 0 0,18-3 0,-18 3-258,12-4-258,-12 4-645,0 0-1806,12 0-1548,-12 0-387,0 0-258,14-9-387</inkml:trace>
          <inkml:trace contextRef="#ctx0" brushRef="#br0" timeOffset="-114379.4001">1324 1729 1032,'3'-13'4128,"-3"13"0,0 0-258,-5-8-1677,5 8-774,0 0-387,-8 17-258,2-4-129,3 5-129,-1 0 129,2 5-129,-4 0 129,4 4 0,-4-4-129,4 0-258,-2-1 0,2 0 0,-1-2-129,3 0 129,0-4-129,0-3 0,0-13 0,13 18 258,-13-18-129,23 2-129,-7-4 129,5-7 0,0-7-129,4-1 0,1-3 0,0-2 0,-2-4-129,-3 3 0,-1 2 129,-3 2-129,-5 4 0,-4 4 0,-8 11 0,12-17 129,-12 17-129,0 0 129,0 0-129,0 0 0,0 0 0,0 0 0,0 0-129,0 13 129,0-1 0,0 2-129,-1 1 129,1 3 0,0 0 0,0-1 0,1 1 0,4-2 0,0-1 0,3-1 129,2-1-129,0 0 0,0-4 0,1-3-129,3 1-129,-2-7-645,8 1-1677,-6-2-2064,1-7-129,-3-4-258,-2-3-516</inkml:trace>
          <inkml:trace contextRef="#ctx0" brushRef="#br0" timeOffset="-114005.0001">1536 1394 3096,'0'-13'3612,"0"13"-258,0 0-1161,-7 12-387,7-12-387,-9 25-258,1-12-258,5 5 0,-5-2-129,3 3-258,-3-5-129,5 2-129,-2-4-258,2-1-258,3 0-774,0-11-1032,0 0-1806,3 13-387,-3-13-387,21-2 388</inkml:trace>
          <inkml:trace contextRef="#ctx0" brushRef="#br0" timeOffset="-113802.1999">1611 1414 1419,'5'-15'4128,"-5"15"-129,0 0-516,0 0-1161,0 0-774,0 0-645,0 0-258,0 14-258,0 2-129,0-2-129,-2 5 129,0 1-387,-2-3-645,4 2-1806,0 0-1419,0-8-258,4 5-258</inkml:trace>
          <inkml:trace contextRef="#ctx0" brushRef="#br0" timeOffset="-113209.3987">1986 1756 2193,'7'-27'3870,"-7"15"387,0 12-1032,-12-21-1032,12 21-516,-18-9-516,18 9-387,-20-2-258,10 2-129,-2 2-129,0 5-129,-1 3-129,0 0 129,2 5 129,-1 2-258,0 2 258,2 1-129,0 2 129,3-1 0,1 0 0,2 0-129,0-2 0,3-2 0,1-1-129,0-1 129,1-1 0,6-3 0,2 0-129,4 0 258,2-4-129,1-1-129,2-1 129,0-3-258,1 2-258,-2-4-516,7 7-1290,-6-7-2064,-2 0-387,-2 0-258,0-4 0</inkml:trace>
          <inkml:trace contextRef="#ctx0" brushRef="#br0" timeOffset="-112366.9966">2195 1482 3999,'-9'-30'4515,"3"19"-258,3 1-1548,3 10-774,0 0-774,-8 5-387,4 10-129,2 7-258,-2 2 0,0 9 129,-3 1-129,2 3 258,-4 2-129,4 2 0,-1-4-129,4 0-129,-1-5 0,2 1 129,1-4-129,0-5-129,0-6-129,1-2 129,0-3-129,-1-13 0,2 13 129,-2-13-129,0 0 0,0 0 0,7-17-129,-4 3 129,2-5-129,2-4 0,1-5-387,2 1 258,4-2 0,2-1 0,5 5-129,0-3 258,4 5-129,1 3 129,3 4 129,0 2 0,-2 3 0,-1 4 0,-4 5 129,-2 2-129,-4 0 129,-2 9-129,-5 1 129,-3 1 0,-2 2 0,-4 3 0,0-4-129,-6 2 129,-5 0 0,-3-1 0,-4 0-129,1 1 129,-1-1 129,3 0-258,1-2 129,2-2-129,1 2 258,11-11-258,-8 13 129,8-13-129,-1 16-129,1-16 129,1 20 129,-1-20-129,19 19 129,-6-7 0,1-1 0,1 0 129,1-5-129,-1 3 0,-1-2 0,-2-4 0,-1 3-258,-11-6 0,19 11-258,-19-11-516,22 15-645,-22-15-2451,15 13-774,-15-13-129,19 3-387</inkml:trace>
          <inkml:trace contextRef="#ctx0" brushRef="#br0" timeOffset="-111352.9951">2741 1403 4257,'-3'-14'4773,"3"14"-258,0 0-129,-19 0-2193,19 15-903,-2 4-516,2 11-129,-5 3-258,1 9 0,-3 1 0,0 5 0,-4-2 129,2-1-258,1-6 129,-1-1-258,3-7 129,5-2-129,0-6 129,1-4-258,0-6 0,1-2 0,-1-11 0,0 0 0,0 0 0,0 0-129,10-11 0,-6-7 0,0-6-129,1-7 0,1-1 0,1-2 0,4 0 0,2 0-129,6 4 129,-1 4 129,5 7 0,3 7 129,0 4 0,2 7 0,1 1 0,-5 2 129,-2 9-129,0 0 129,-6 5-129,-3-1 129,-5 1-129,-2-1 129,-6 4-129,0 0 129,-8-3 258,-5 1-387,-1-1 258,-4-3-129,0-2 0,0 0 0,2-6 0,1 1-129,3-4 0,2 3 0,10-5 0,-11 8-129,11-8 129,0 16 0,1-5 0,7-1 0,5 3 0,3 2 0,5-2 129,0-1-129,2-2 0,1-3 129,2-3-129,0-2 0,2-2 129,0-4 0,2-5-129,-2-1 129,2-4-129,-3-1 0,-1-3 129,-1-5-129,-4-1-258,-5 0 258,-2-2-129,-6 2 0,-5 3 0,-3 1 0,-2 7 0,-10 5 129,-5 5 0,-1 3 129,-2 9-129,-2 5 258,2 2 0,2 4-129,4 0 129,5 0-129,6 0 258,3 0-258,3-2 129,10-1-258,1-1 129,3-2-129,0 1 129,1-1-258,1 0 0,-2-2-258,1 1-387,-7-9-1032,7 1-2838,-1-5-387,-1-3-129,-1-10-387</inkml:trace>
          <inkml:trace contextRef="#ctx0" brushRef="#br0" timeOffset="-110728.9937">3585 1462 7224,'-13'-7'4902,"1"7"-258,0 7-1548,-4-3-1290,10 15-516,-6 1-516,4 10-129,-1 1 0,0 6-258,0 2 129,2 3 0,-1-1-129,0 0 0,-2-2 0,3-2-258,-3-1 129,6-7-129,-2-3-129,5-2 0,-2-5 0,3-4-129,0-15 0,4 13 0,-4-13-129,15-11 129,-8-5-129,1-5 0,3-4 129,0-4-129,3-2-129,1 2 129,2 1-129,3 3 258,2 5-129,0 3 129,0 6-129,2 4 258,-4 7 129,-1 0 0,-5 7 129,-1 4 0,-6 3 129,1 5-129,-4-1 258,0 0-258,-3 0 129,0 1-258,-1-3 0,1 1 129,0-1-258,0 1 129,0 1 0,0-3-129,1-1 0,-2-1-129,2 1-129,-2-14-645,3 20-1677,-3-20-2193,0 0-258,0 0-387,9-12-387</inkml:trace>
          <inkml:trace contextRef="#ctx0" brushRef="#br0" timeOffset="-110276.5929">3896 1734 4257,'14'0'5031,"-1"20"-258,-6-9-129,-2 0-2838,5 11-774,-4-2 129,4 3-645,-7-2-129,-1 4 0,-2-6-129,0 1-129,-4-4 129,0-5 0,4-11 0,-9 16 0,9-16 0,0 0-129,-6-7 129,6-6-129,0-5 0,4-4 0,1-6-258,3-2 129,1 0-129,-1 1 129,1 2-129,2 5 129,-1 0-129,1 4 129,0 5 129,3 4-129,2 2 0,0 4 129,3 0-129,0 3 0,0 0 129,0 0-129,-3 3-258,-4 1-258,-1 11-1806,-4-4-2322,-4-2-387,-3-9-258,7 19-387</inkml:trace>
        </inkml:traceGroup>
      </inkml:traceGroup>
    </inkml:traceGroup>
    <inkml:traceGroup>
      <inkml:annotationXML>
        <emma:emma xmlns:emma="http://www.w3.org/2003/04/emma" version="1.0">
          <emma:interpretation id="{ADEC9F3E-785F-4F3F-9FD9-DEFE35174108}" emma:medium="tactile" emma:mode="ink">
            <msink:context xmlns:msink="http://schemas.microsoft.com/ink/2010/main" type="paragraph" rotatedBoundingBox="19660,7499 24080,7427 24092,8119 19671,81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391290-4189-4A4A-AE0E-BFF8125CA5ED}" emma:medium="tactile" emma:mode="ink">
              <msink:context xmlns:msink="http://schemas.microsoft.com/ink/2010/main" type="line" rotatedBoundingBox="19660,7499 24080,7427 24092,8119 19671,8191"/>
            </emma:interpretation>
          </emma:emma>
        </inkml:annotationXML>
        <inkml:traceGroup>
          <inkml:annotationXML>
            <emma:emma xmlns:emma="http://www.w3.org/2003/04/emma" version="1.0">
              <emma:interpretation id="{92292AA5-4383-4F37-A3BF-82D574B74EF9}" emma:medium="tactile" emma:mode="ink">
                <msink:context xmlns:msink="http://schemas.microsoft.com/ink/2010/main" type="inkWord" rotatedBoundingBox="19663,7680 20843,7661 20849,8036 19669,8055"/>
              </emma:interpretation>
              <emma:one-of disjunction-type="recognition" id="oneOf4">
                <emma:interpretation id="interp20" emma:lang="de-DE" emma:confidence="0">
                  <emma:literal>aus</emma:literal>
                </emma:interpretation>
                <emma:interpretation id="interp21" emma:lang="de-DE" emma:confidence="0">
                  <emma:literal>ans</emma:literal>
                </emma:interpretation>
                <emma:interpretation id="interp22" emma:lang="de-DE" emma:confidence="0">
                  <emma:literal>aas</emma:literal>
                </emma:interpretation>
                <emma:interpretation id="interp23" emma:lang="de-DE" emma:confidence="0">
                  <emma:literal>eins</emma:literal>
                </emma:interpretation>
                <emma:interpretation id="interp24" emma:lang="de-DE" emma:confidence="0">
                  <emma:literal>Gus</emma:literal>
                </emma:interpretation>
              </emma:one-of>
            </emma:emma>
          </inkml:annotationXML>
          <inkml:trace contextRef="#ctx0" brushRef="#br0" timeOffset="-107374.9884">1195 2761 645,'0'0'3354,"9"-16"-129,-9 16-645,0 0-516,6-18-516,-6 18 129,0 0-258,7-9-258,-7 9 0,0 0-258,0-13-258,0 13-129,0 0-129,0-11-129,0 11 129,-11-9-258,11 9 0,-18-13-129,6 6 129,0 1-129,-1 1 0,0 1 0,1 4 0,1 0-129,-2 0 129,-1 5-129,2 3 0,-1 1 129,0 2-258,0 3 129,1 3 129,1-1 0,0 4 0,0-1 0,1 4 129,1 3-129,1-2 258,1 1-129,4-3 0,-2 2 0,4-2 0,1 0 0,4-6 0,2 2 0,0-7 129,3 0-129,-9-11 0,19 13 129,-6-13-129,-1 0 129,3 0-129,2-7 129,2-1 0,2-2-129,1-5-129,1 0 129,-2-5-129,-4 0 129,0 0-129,-3 0 0,-4 0 129,0 2-129,-5 3 129,-4 0-129,-1 4 129,0 11-129,1-16 129,-1 16-129,0 0 0,0-11 0,0 11-129,0 0 0,0 0 0,0 0 0,0 0 0,-1 7 129,1-7-129,-6 22 129,3-7 0,1 3 0,-3-1 0,4 1 129,0 0-129,1 0 0,0-3 129,0 1-129,4-3 0,2 0 129,-6-13-129,20 18 129,-5-12 0,2-4 0,2-2 0,6-4 0,0-5 0,-1-6-129,0-3 129,0-4-129,-2 0 0,-1 0 0,-6 0 0,-1 4 0,-5 0 0,-2 5 129,-7 13-129,6-13 0,-6 13 0,0 0 0,0 0-129,0 0 129,0 0-129,0 0 129,-4 7-129,2 6 129,1 0-129,1 0 129,-1 3 0,1-1 0,0-4 0,0 0 0,0-11 0,4 14 0,-4-14 129,15 2-129,-3-2 129,3-9-129,4-2 0,3-2 0,-1 1-129,3-5 129,-1 4 0,-5-1-129,-1 5 129,-6-1 0,-11 10 129,17-12-129,-17 12 129,4-11-129,-4 11 129,0 0-129,0 0 129,0-9-258,0 9 129,0 0 0,0 0-129,0 0 0,0 12 129,0-12-129,0 17 129,0-4 0,-2 1 0,2 1 129,0-1-129,0 1 129,0 1-129,4-3 129,-1 0-129,1-4 129,-4-9-129,9 18 129,-9-18-129,8 10 0,-8-10 0,0 0-129,12 7-387,-12-7-903,15 0-2709,-15 0-516,16-6-387,-16 6-387</inkml:trace>
          <inkml:trace contextRef="#ctx0" brushRef="#br0" timeOffset="-106875.7877">2125 2668 1935,'-12'-7'4386,"12"7"129,-21-11-516,9 7-1806,12 4-1032,-23 0-387,23 0-387,-20 8-387,20-8 0,-11 22 0,8-6-129,3 2 129,0 2 0,6 0 0,2 2 0,2 2 0,1 0 0,-2 1 0,2-3 129,-3 2-129,-1-2 129,-1-2 0,-1 0 129,-2-4-129,1-1 258,-4-15 0,0 17 129,0-17-129,-12 7 129,-1-7-129,-2 0 0,-3 0-129,1-4-129,-4-1-129,0-3-129,4 3-387,-1-6-1419,7 5-2193,11 6-516,-6-14-129,6 14-516</inkml:trace>
        </inkml:traceGroup>
        <inkml:traceGroup>
          <inkml:annotationXML>
            <emma:emma xmlns:emma="http://www.w3.org/2003/04/emma" version="1.0">
              <emma:interpretation id="{C5A0607C-3B12-4638-B1A5-8238F5743F51}" emma:medium="tactile" emma:mode="ink">
                <msink:context xmlns:msink="http://schemas.microsoft.com/ink/2010/main" type="inkWord" rotatedBoundingBox="21376,7506 22228,7492 22237,8048 21385,8062"/>
              </emma:interpretation>
              <emma:one-of disjunction-type="recognition" id="oneOf5">
                <emma:interpretation id="interp25" emma:lang="de-DE" emma:confidence="0">
                  <emma:literal>der</emma:literal>
                </emma:interpretation>
                <emma:interpretation id="interp26" emma:lang="de-DE" emma:confidence="0">
                  <emma:literal>dir</emma:literal>
                </emma:interpretation>
                <emma:interpretation id="interp27" emma:lang="de-DE" emma:confidence="0">
                  <emma:literal>de</emma:literal>
                </emma:interpretation>
                <emma:interpretation id="interp28" emma:lang="de-DE" emma:confidence="0">
                  <emma:literal>del</emma:literal>
                </emma:interpretation>
                <emma:interpretation id="interp29" emma:lang="de-DE" emma:confidence="0">
                  <emma:literal>den</emma:literal>
                </emma:interpretation>
              </emma:one-of>
            </emma:emma>
          </inkml:annotationXML>
          <inkml:trace contextRef="#ctx0" brushRef="#br0" timeOffset="-105346.985">2890 2750 1419,'7'-27'4128,"-5"18"129,-2-2-1290,-6-2-645,6 13-516,-19-18-645,9 14 0,-8-3-387,3 7-258,-6 0 0,4 2 0,-6 9-129,4 7 0,-2 2-129,4 4 0,1 3-129,4 2 129,2-1-129,4 1 129,2-5-129,4-1 0,0-6 0,1-1 0,2-5 0,-3-11 0,16 9 129,-4-9-129,2-7 0,4-6-129,0-7-129,4-2 0,3-5-129,-1-4 0,2 0 0,-3-2 0,1 0 0,-3 2 129,-4 0 129,-3 4 0,-4 3 258,0 2 0,-7 0 0,3 6 129,-5-1 0,0 1 0,-1 1-129,0 3 0,0 1-129,0 11 0,0-15-129,0 15 0,0 0 0,0 0-129,0 0 129,0 0 0,-5 13 0,2 3 0,0 4 129,-2 4-129,0 3 129,1 3 0,-1 1-129,2 0 129,-3 1 0,4-2-129,0 3 129,2-4-129,-1 0 129,1 0-129,0-3 0,0-3 129,0 1-129,0-6 0,0-1 0,2-3 129,-2-3-129,0-11 0,3 13 0,-3-13 129,0 0-129,18 2 0,-6-4 0,4-7-129,1-4 129,6-1 0,6-3-129,-2-3 0,2-4 129,0-1-129,-3 3 129,0-4-129,-4 1 129,-4 3 0,-4 0-129,-3 2 129,-4 2 0,-5 3 129,0 2-129,-2 1 0,0 12 0,-18-13 0,6 11-129,0 0 258,-1 2-258,0 4 129,-1 5 0,3 7 0,-3 1 0,5 3 0,0 2 0,2 7-129,-1 0 129,7 0 129,1 1-258,0-1 258,8 0-129,0-2 0,3-5 129,5-2 0,2-5-129,2-6 0,2-3 0,3-3 0,-1-3 129,1 0-258,0-7 258,-3 1-258,-2 1 129,-3-1 0,-5 1 129,-1-2-129,-11 7 129,16-15-129,-16 15 0,12-16 129,-8 5 0,-1 0-129,0-4 129,-1-1-129,-2-1 129,0-3-129,0-2 129,-2-3 0,-1 3-129,0 2 129,0 2-129,2 3 0,1 2 0,0 2 0,0 11-129,0-11 0,0 11-129,12-3 0,1 3-645,-13 0-1419,20 3-2451,-8 1-258,0 0-516,-1-1-129</inkml:trace>
        </inkml:traceGroup>
        <inkml:traceGroup>
          <inkml:annotationXML>
            <emma:emma xmlns:emma="http://www.w3.org/2003/04/emma" version="1.0">
              <emma:interpretation id="{98A1AE9A-C952-4F7B-9C4A-35CE9F52B7E1}" emma:medium="tactile" emma:mode="ink">
                <msink:context xmlns:msink="http://schemas.microsoft.com/ink/2010/main" type="inkWord" rotatedBoundingBox="22462,7453 24080,7427 24092,8119 22473,8145"/>
              </emma:interpretation>
              <emma:one-of disjunction-type="recognition" id="oneOf6">
                <emma:interpretation id="interp30" emma:lang="de-DE" emma:confidence="0">
                  <emma:literal>Welt</emma:literal>
                </emma:interpretation>
                <emma:interpretation id="interp31" emma:lang="de-DE" emma:confidence="0">
                  <emma:literal>wett</emma:literal>
                </emma:interpretation>
                <emma:interpretation id="interp32" emma:lang="de-DE" emma:confidence="0">
                  <emma:literal>Wett</emma:literal>
                </emma:interpretation>
                <emma:interpretation id="interp33" emma:lang="de-DE" emma:confidence="0">
                  <emma:literal>Welf</emma:literal>
                </emma:interpretation>
                <emma:interpretation id="interp34" emma:lang="de-DE" emma:confidence="0">
                  <emma:literal>weht</emma:literal>
                </emma:interpretation>
              </emma:one-of>
            </emma:emma>
          </inkml:annotationXML>
          <inkml:trace contextRef="#ctx0" brushRef="#br0" timeOffset="-104504.5834">3889 2524 3483,'0'-11'4902,"0"11"-129,0 0-387,-2-9-2322,2 9-774,-5 4-516,3 8-258,-4 3-129,0 5-258,-5 4 258,2 7 0,-7 2 0,3 5 0,-2 0 129,0 1-129,3-1-129,2 0 0,2-3-129,3-2 0,3-4-129,2-5 129,0-4-129,5-4 129,2-5-258,5-5 129,2-6-129,3-2 0,4-9 129,0-5-129,3-3 0,-4-6-129,3-1 258,-5 1-129,-4 3 129,-1 2 0,-7 5 0,-2 2 129,-4 13 0,4-16 0,-4 16-129,0 0 129,0 0-129,0 0 0,0 11 0,0 3 0,1 1 129,0 3-129,0 2 129,3 0 0,-1 1-129,3-3 129,-2-2 0,4-3 0,1-2 0,4-4 0,0-3 0,4-4 0,0 0 0,4-9-129,1-6 0,-2-3 129,-1-4-129,-1-7 0,-2 0 0,-4-6-129,0 0 129,-6-3 0,-2 1 0,-1 1 0,-3 3 129,0 4-129,0 5 0,-6 2 0,3 8 129,0 1-129,3 13-129,-8-15-258,8 15-387,0 0-1032,0 0-2580,0 0-387,-7 13-774,7-13-129</inkml:trace>
          <inkml:trace contextRef="#ctx0" brushRef="#br0" timeOffset="-103896.1824">4326 2845 3870,'23'0'4644,"-9"-9"0,3-2-1806,6 4-774,-7-6-387,5 4-516,-6-2-129,3 2-387,-5-2-258,-1 0 0,-4 0 0,2 0-258,-3 2 0,-7 9 0,8-18 0,-8 18-129,0-13 129,0 13-129,0 0 258,-14-4-258,14 4 0,-19 0 129,9 0-129,-1 4 129,-1 3 0,1-1 0,-2 3 0,3 4 0,-1 1 0,-3 1 0,2 5 129,-1 2-129,1-2 0,2 7 0,-3-5 129,5 0-129,2 0 0,2 0 0,3-4 0,1 0 129,7-1-129,4-3 0,5-1 129,3-2-129,3 0 0,3-2-129,0-3 129,-2-1 0,2-1 0,-1 0-129,-1-1 0,-4-3 0,0 0-258,-3-3-129,1-3-258,-6-7-1161,9 0-3096,-9-3-129,-1-2-387,-3-2-387</inkml:trace>
          <inkml:trace contextRef="#ctx0" brushRef="#br0" timeOffset="-103506.1818">4898 2440 4773,'1'-24'5289,"-1"24"-129,0 0-387,-8-9-2193,3 20-1032,-5 4-516,7 5-387,-3 5-129,2 5-129,-2 4 129,1 1-129,-1 3-129,5-1 129,-4-1-258,2 1 129,-3 1-129,4-3 0,-1-2 0,0-2 0,3-4 0,-1-5-129,0-4-129,1-3-129,0-2-258,0-13-387,0 16-1161,0-16-3096,0 0 0,0 0-516,13-11-129</inkml:trace>
          <inkml:trace contextRef="#ctx0" brushRef="#br0" timeOffset="-103006.9807">5150 2544 1935,'8'-16'5418,"-8"16"-387,2-13-129,-2 13-1806,0 0-1032,0 0-774,0 0-387,0 0-387,0 13-258,-1 5 0,0 4 0,-7 3 129,5 5-129,-4 4 129,-1-1 0,-1 4-129,1-1 0,0-1-129,0 1 129,3-3-129,0 0 0,2-4-129,2 1 129,1-5 0,0-1-129,0-1 0,3-4 0,3-3 0,2-5-129,-8-11-258,15 13-387,-2-8-1032,-13-5-3354,10-5 0,-7-8-387,-1-1-387</inkml:trace>
          <inkml:trace contextRef="#ctx0" brushRef="#br0" timeOffset="-102601.3801">5000 2760 4128,'-12'0'5289,"12"0"-258,0 0-258,8 1-2580,-8-1-645,26 0-516,-11-3-129,8 3-387,-1 0 0,5 0-129,-2 0 0,5 0 129,-2-2-129,0 0 129,-3-2-129,0-1 0,-2-2 0,-2 3-129,-5-3 0,-3 3-258,-3 2-129,-10 2-516,14 0-1290,-14 0-3096,0 0-258,-12 4-387,2 1-387</inkml:trace>
        </inkml:traceGroup>
      </inkml:traceGroup>
    </inkml:traceGroup>
    <inkml:traceGroup>
      <inkml:annotationXML>
        <emma:emma xmlns:emma="http://www.w3.org/2003/04/emma" version="1.0">
          <emma:interpretation id="{BDA62DC9-056A-48F1-BA46-554E60416EAA}" emma:medium="tactile" emma:mode="ink">
            <msink:context xmlns:msink="http://schemas.microsoft.com/ink/2010/main" type="paragraph" rotatedBoundingBox="19593,8515 23229,8551 23223,9184 19587,9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3CFBF9-0AEA-4BE4-813F-0D6AA3539E37}" emma:medium="tactile" emma:mode="ink">
              <msink:context xmlns:msink="http://schemas.microsoft.com/ink/2010/main" type="line" rotatedBoundingBox="19593,8515 23229,8551 23223,9184 19587,9149"/>
            </emma:interpretation>
          </emma:emma>
        </inkml:annotationXML>
        <inkml:traceGroup>
          <inkml:annotationXML>
            <emma:emma xmlns:emma="http://www.w3.org/2003/04/emma" version="1.0">
              <emma:interpretation id="{FBCA9814-1C86-44FF-948D-B8F9417515DE}" emma:medium="tactile" emma:mode="ink">
                <msink:context xmlns:msink="http://schemas.microsoft.com/ink/2010/main" type="inkWord" rotatedBoundingBox="19592,8688 20997,8701 20993,9099 19588,9086"/>
              </emma:interpretation>
              <emma:one-of disjunction-type="recognition" id="oneOf7">
                <emma:interpretation id="interp35" emma:lang="de-DE" emma:confidence="0">
                  <emma:literal>zum</emma:literal>
                </emma:interpretation>
                <emma:interpretation id="interp36" emma:lang="de-DE" emma:confidence="0">
                  <emma:literal>Zum</emma:literal>
                </emma:interpretation>
                <emma:interpretation id="interp37" emma:lang="de-DE" emma:confidence="0">
                  <emma:literal>Zaum</emma:literal>
                </emma:interpretation>
                <emma:interpretation id="interp38" emma:lang="de-DE" emma:confidence="0">
                  <emma:literal>zäum</emma:literal>
                </emma:interpretation>
                <emma:interpretation id="interp39" emma:lang="de-DE" emma:confidence="0">
                  <emma:literal>Zäum</emma:literal>
                </emma:interpretation>
              </emma:one-of>
            </emma:emma>
          </inkml:annotationXML>
          <inkml:trace contextRef="#ctx0" brushRef="#br0" timeOffset="-100261.3761">871 3878 1677,'0'0'4128,"0"0"129,0 0-129,0 0-1806,0 0-774,0 0-387,0 0-387,12-9-258,3 9 0,1-1 0,3 1 129,1 0-258,2 0 0,-2-3-129,1 3 129,-4-1-129,-3 1-129,-3-2 0,0 0-258,-11 2-129,14 0-387,-14 0-774,11 0-1161,-11 0-1806,10 2-258,-10-2-258,0 0 0</inkml:trace>
          <inkml:trace contextRef="#ctx0" brushRef="#br0" timeOffset="-100651.3767">915 3677 3096,'0'0'3225,"0"0"-129,0 0-387,0 0-129,0 0-387,0 0-258,0 0-645,-10-7-387,10 7-258,0 0-258,9-9-129,-9 9-129,17 0-129,-5 0 0,1 0 0,0 2 0,-1 1 0,-12-3 0,16 6 0,-16-6 0,13 6 0,-13-6 0,0 0 129,7 13-129,-7-13 129,4 17-129,-4-5 129,0 1 0,0 3 0,-4 0 0,-3 4 129,0-3-258,-1-1 129,0 2-129,1-3 129,0-2-129,-1-1 0,4-1 0,4-11 0,-6 15-129,6-15 258,-4 18-258,4-18 129,-3 19 0,3-19 129,-2 19-129,2-9 129,0-10-129,0 16 0,0-16 129,3 17 129,-3-17-129,14 13 129,-2-7-129,1-1 0,4 0 129,1 1-129,3 0 258,2-1-258,0-1 258,0 0-258,-3-2 258,-2-1-387,-4 2 258,-3-3-516,-11 0-516,12 0-1161,-12 0-2580,0 0-258,0 0-129,0-14-516</inkml:trace>
          <inkml:trace contextRef="#ctx0" brushRef="#br0" timeOffset="-99668.5751">1253 3705 2451,'9'-13'3870,"-9"13"0,0 0-516,0 0-1419,0 0-774,0 20-387,-7-2-387,2 5 258,-6 0-129,7 6 258,-8 0-129,9 1 0,-6-1-129,9 0 258,-1 0-387,2-5 129,10-4-129,3-1 0,6-8 0,5-3 129,3-8-258,6-9-129,0-7 0,0-3-129,-1-6 129,-1 0-258,-6-3 129,-4 1 0,-6 2 0,-5 4-129,-5 5 129,-2 3 129,-4 13-129,0-14 0,0 14 0,0 0 0,-10 3 129,10-3-129,-8 20 0,4-7 0,2 3 0,1 1 0,1-1 129,0 2-129,0 1 129,3-1 129,2 2-258,-2 0 258,2-3-129,-1-1 129,-1-3-129,-1-1-129,-2-12-516,4 11-1419,-4-11-2322,0 0-516,16-2-129,-16 2-516</inkml:trace>
          <inkml:trace contextRef="#ctx0" brushRef="#br0" timeOffset="-98857.3736">1773 3772 4257,'0'0'4644,"0"0"-387,0 0 0,0 0-2193,-5 23-903,0-6-516,4 7 0,-2-1-129,3 7-129,-4-6 0,4-2 0,-3-2-129,3-2 129,-1-5 0,0-4-258,1-9 0,-1 11 0,1-11-129,0 0 0,0 0-129,-2-14 0,2 0 0,-1-5-258,1-2 129,0-4 0,4-1 0,3-1 0,4 3 0,2 0 129,3 6 0,2 4 0,3 4 129,-1 5 129,-1 5 0,1 4 129,-6 8 0,1 3 129,-4 5-129,0 2 129,-6 2 0,-1 4-129,-3-5 0,-1 4 0,0-6-129,-3-1 129,-3-4-258,2-2 258,1-3-258,3-11 129,0 0 0,0 0-129,0 0 0,0 0-129,0-8 0,0-9 0,9-1 0,3-6-129,7-1 129,1-3-129,6 0 129,2 3-129,3 3 258,-2 1 0,0 8-129,-7 3 129,-1 3 129,-3 7-129,-6 2 129,-3 9 0,-2 5 0,-4 4 129,-1 3 0,-1 3 0,-1 0-129,0 3 258,-3-5-258,2 1 0,0-6 258,1 1-387,0-4 258,0-3-258,1-3 0,-1-10-387,8 14-387,-8-14-1935,0 0-1935,13 0-258,-13 0-516,20-17 0</inkml:trace>
        </inkml:traceGroup>
        <inkml:traceGroup>
          <inkml:annotationXML>
            <emma:emma xmlns:emma="http://www.w3.org/2003/04/emma" version="1.0">
              <emma:interpretation id="{A394B54B-7187-4CCF-8955-52D2EBC52C81}" emma:medium="tactile" emma:mode="ink">
                <msink:context xmlns:msink="http://schemas.microsoft.com/ink/2010/main" type="inkWord" rotatedBoundingBox="21317,8532 23229,8551 23223,9184 21311,9166"/>
              </emma:interpretation>
              <emma:one-of disjunction-type="recognition" id="oneOf8">
                <emma:interpretation id="interp40" emma:lang="de-DE" emma:confidence="0">
                  <emma:literal>Vater</emma:literal>
                </emma:interpretation>
                <emma:interpretation id="interp41" emma:lang="de-DE" emma:confidence="0">
                  <emma:literal>Väter</emma:literal>
                </emma:interpretation>
                <emma:interpretation id="interp42" emma:lang="de-DE" emma:confidence="0">
                  <emma:literal>vater</emma:literal>
                </emma:interpretation>
                <emma:interpretation id="interp43" emma:lang="de-DE" emma:confidence="0">
                  <emma:literal>Valter</emma:literal>
                </emma:interpretation>
                <emma:interpretation id="interp44" emma:lang="de-DE" emma:confidence="0">
                  <emma:literal>Vate</emma:literal>
                </emma:interpretation>
              </emma:one-of>
            </emma:emma>
          </inkml:annotationXML>
          <inkml:trace contextRef="#ctx0" brushRef="#br0" timeOffset="-98295.7727">2598 3563 6708,'11'-15'5031,"-11"15"-258,0 0-387,0 0-2322,0 14-903,0 3-387,4 12-258,-2 2-129,4 11 0,-3 0 129,5 8-129,-3-3 0,1 1 129,0-5-129,1-1-129,1-4 129,-3-7-258,2-5 129,0-7-129,-1-7 129,-6-12-258,16 16 0,-16-16 0,21-5 0,-9-7 0,0-7-129,2-4 0,1-7 0,-1-3 0,-3-7-129,0-3 129,1-2 0,-2-2 0,2 1 0,0-1 0,-1 8 0,4 2 129,-3 5 0,2 8-129,-3 4 129,-2 4 0,1 7-129,-10 9 0,15-7-258,-15 7-129,14 3-1032,-14-3-2709,6 19-387,-1-7-645,1 3-258</inkml:trace>
          <inkml:trace contextRef="#ctx0" brushRef="#br0" timeOffset="-97609.3714">3305 3913 1548,'2'-11'4128,"6"-12"258,-7 11-258,-1 0-1677,-1-5-903,-3 6-258,-9-1-387,1 4-258,-8 2 0,2 3 129,-12 1 0,4 4-129,-4 7 129,3 8-129,-2 2-129,4 7 0,2 3-129,6 3 0,4-2 0,8 3-129,2-4 0,3-3-129,5-6 129,9-4-129,5-8 0,6-5-129,2-3 0,2-9 0,3-4-258,-2-6 129,0-5-129,-4-2 0,-6-4 0,-3-1 0,-5 1 0,-6 4 129,-4-1 129,-2 5 0,-6 7 0,-2 4 129,8 11 129,-17-3 0,17 3-129,-16 15 129,12-1 0,2 6 0,2 0-129,0 3 0,3-2 0,2 6 129,1-4-129,2 0 0,-1-1 0,1 3 0,0-4 0,1-5-129,1 1 129,1-7-387,3-1-258,-4-9-387,9 2-1677,-5-7-2322,1-3-258,-4-9-258,-1-2-387</inkml:trace>
          <inkml:trace contextRef="#ctx0" brushRef="#br0" timeOffset="-97250.5708">3683 3534 8514,'9'-19'4902,"-9"19"-129,0 0-1290,0 0-1419,-5 20-774,-4 6-645,5 9 0,-5 4-129,1 7-129,-4 3 129,2 2-129,-2-1-129,0 1 0,3-3 129,1-4-258,2-4 129,1-6-258,3-3 0,2-7-129,0-4-258,0-11-258,7 7-1032,-7-16-1806,0 0-1548,0 0-129,-3-19-387,-1 2 0</inkml:trace>
          <inkml:trace contextRef="#ctx0" brushRef="#br0" timeOffset="-96298.9691">3471 3887 3612,'-20'0'4644,"7"4"0,13-4-774,0 11-1419,0-11-903,9 9-387,3-7-516,10 5-129,4-6-129,6 0-129,3-1-129,4 0 0,2-1 0,0-1 0,-2-4 0,-1 4-129,-2-3 258,-1 1-129,-3 0-129,-2-1 129,-5-1 0,-3-1-129,-3-2 129,-4 2 0,-15 7-129,15-17 0,-15 6 129,0 11-129,-7-16 129,-5 12 0,-4 0 0,-2 4 0,-3 0 0,0 4 129,-3 4 0,3 4-129,-1 1 129,2 3 0,4 1 0,1 3 0,4-1-129,3 2 258,2-2-258,6 1 0,0-1 0,10-2 0,2 2 0,6-5 0,3-1 0,4-3 0,2-1 0,0-5 0,2 0-129,-1-4 129,0 0-129,-1 0 129,-3 0-129,4-3 0,-4 0 0,1-2 0,-3 2 0,-1-3-129,0-1 129,-2 0 0,-2-2-129,-4-2 258,-13 11-258,19-21 129,-12 10 0,-4 0 0,-1-3 0,-2-2-129,0 2 129,-3-2-129,-3 1 129,-2 1 0,1 0-129,1 2 129,6 12 0,-14-16 0,14 16 0,0 0-129,0 0 129,0 0 0,-9-11 0,9 11 0,0 0 0,10-2 0,-10 2 0,15-2 0,-15 2 0,19-4 0,-19 4 0,19-5 0,-19 5 0,16-7-129,-4 5 129,-1-3 0,4-1 0,0 3 0,1 0 0,2-2 0,2 3 0,-2 0 0,-1 2 0,-1 0-129,-2 0 129,0 0 0,1 0 0,-5 0-258,1 0-516,-11 0-2193,0 0-2064,0 0-258,-11 0-516,-5 0-258</inkml:trace>
        </inkml:traceGroup>
      </inkml:traceGroup>
    </inkml:traceGroup>
    <inkml:traceGroup>
      <inkml:annotationXML>
        <emma:emma xmlns:emma="http://www.w3.org/2003/04/emma" version="1.0">
          <emma:interpretation id="{411C657B-0DB3-42E1-AED9-A0A371A89019}" emma:medium="tactile" emma:mode="ink">
            <msink:context xmlns:msink="http://schemas.microsoft.com/ink/2010/main" type="paragraph" rotatedBoundingBox="19571,9467 22652,9594 22623,10298 19542,101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C08389-F538-4EB0-A5FB-1B969C0EF974}" emma:medium="tactile" emma:mode="ink">
              <msink:context xmlns:msink="http://schemas.microsoft.com/ink/2010/main" type="line" rotatedBoundingBox="19571,9467 22652,9594 22623,10298 19542,10170"/>
            </emma:interpretation>
          </emma:emma>
        </inkml:annotationXML>
        <inkml:traceGroup>
          <inkml:annotationXML>
            <emma:emma xmlns:emma="http://www.w3.org/2003/04/emma" version="1.0">
              <emma:interpretation id="{69754F81-31C3-446E-9635-DE3C644E0DC2}" emma:medium="tactile" emma:mode="ink">
                <msink:context xmlns:msink="http://schemas.microsoft.com/ink/2010/main" type="inkWord" rotatedBoundingBox="19571,9467 22652,9594 22623,10298 19542,10170"/>
              </emma:interpretation>
              <emma:one-of disjunction-type="recognition" id="oneOf9">
                <emma:interpretation id="interp45" emma:lang="de-DE" emma:confidence="0">
                  <emma:literal>(14+17)</emma:literal>
                </emma:interpretation>
                <emma:interpretation id="interp46" emma:lang="de-DE" emma:confidence="0">
                  <emma:literal>(14177</emma:literal>
                </emma:interpretation>
                <emma:interpretation id="interp47" emma:lang="de-DE" emma:confidence="0">
                  <emma:literal>(14+7)</emma:literal>
                </emma:interpretation>
                <emma:interpretation id="interp48" emma:lang="de-DE" emma:confidence="0">
                  <emma:literal>(14+17</emma:literal>
                </emma:interpretation>
                <emma:interpretation id="interp49" emma:lang="de-DE" emma:confidence="0">
                  <emma:literal>(1417%</emma:literal>
                </emma:interpretation>
              </emma:one-of>
            </emma:emma>
          </inkml:annotationXML>
          <inkml:trace contextRef="#ctx0" brushRef="#br0" timeOffset="-94614.1661">1081 4460 1548,'-16'-12'3225,"-2"12"129,18 0-1032,-21 7-387,9-2-516,1 6-387,-2-2 0,0 5 0,-1 0-258,1 7 129,-4-1-258,4 6 129,-4-1-129,2 8 0,-1-1 129,6 3-129,-1-2-129,4 0 0,1-3-129,5 2 129,0-3-129,1-1-129,2-3-129,4 3 129,-2-4 0,2 2-129,-1-3 0,0 0 0,0-2 0,0-3 0,1-1-129,0-4 129,-1-3 0,-5-10-129,10 15 0,-10-15-129,0 0-645,0 0-1419,12 5-2064,-12-5-387,2-9-129,-2 9-516</inkml:trace>
          <inkml:trace contextRef="#ctx0" brushRef="#br0" timeOffset="-93849.7644">1102 4922 1161,'0'0'3741,"0"0"0,0 0 0,0 0-1290,9-6-1032,-9 6-387,16-20-258,-1 7-129,2-5-129,4 0 0,3-3-258,5-3 129,0-2-258,2-1 0,1 0 0,-1 2-129,-3 0 129,-4 5-258,-5 3 387,-3 7-129,-16 10 129,12-3 258,-12 3-129,-2 13 0,-7-2 0,1 5 0,-3 2 0,3 3 0,0 0 0,4 0-129,2 2 129,1-1-258,1 0 129,0 2 0,0-4 0,0 2-129,0-1 129,1-2-129,-1 0 0,2 0 0,0-2 0,-1-4 0,1 0 0,-2-13-129,3 17 129,-3-17-129,0 0-129,0 0-129,6 13-645,-6-13-645,0 0-2580,0 0-516,10-10-129,-10 10-516</inkml:trace>
          <inkml:trace contextRef="#ctx0" brushRef="#br0" timeOffset="-93303.7631">1705 4611 5676,'0'0'4386,"0"0"-129,0 0-903,0 0-1290,-8 7-903,6 4-129,2-11-516,-6 25 129,0-8-129,4 2 0,-3-2 0,5 2-258,-2-2 129,2 2-258,0-3 129,0 1-129,0-4 129,0 0-258,0-3 258,0-10-129,5 16-129,-5-16 129,4 11 0,-4-11 0,0 0 0,11 9 0,-11-9 0,16 5 0,-5-1 0,2-1 0,3 1 0,-1 0 0,1-1-129,0 3 129,1-4 0,-1 0-129,1-1 129,-1 1-129,0-2 0,-2 0-129,0 2-129,-4-2-258,5 1-387,-15-1-903,19-1-2709,-19 1-129,15-8-387,-15 8-258</inkml:trace>
          <inkml:trace contextRef="#ctx0" brushRef="#br0" timeOffset="-92929.3631">2040 4708 4773,'5'-15'4644,"-5"15"-129,0 0-387,0-13-1806,0 13-774,0 0-774,0 0-258,0 14-129,-1 2-129,-2 1 129,1 4 0,-4 3 0,2 5 129,-2-2-129,1 4 0,-2-4-129,3 0 129,-2 0-258,4-2 0,0-1 0,2-4 0,-3-2 0,3-5-129,-1-2 0,1-11-129,0 16-129,0-16-258,-4 15-516,4-15-903,0 0-2580,-13 7-258,13-7-258,0 0-129</inkml:trace>
          <inkml:trace contextRef="#ctx0" brushRef="#br0" timeOffset="-91618.9601">2584 5087 5160,'9'0'4773,"4"-10"-387,-1-7-258,3-5-2193,8 4-903,-1-9-387,7 2-387,-2-3-129,0 2 129,-2-1 0,-1 4 129,-5-3 0,1 6 129,-7 0 0,-2 5 129,-4 0-258,1 4 129,-6 1-258,-2 10 258,6-12-258,-6 12-129,0 0 129,0 0-258,0 0 129,0 0-129,0 0 129,0 0-129,0 0 0,7 9 0,-7-9 129,7 22-129,-5-7 129,0 2 0,-1 4 0,-1 3 0,0 1 0,0 5 0,-5-1 0,-1 3 0,0-3 0,3 0 0,-2-3-129,3-3 129,1-4-129,-1-5-129,2-4-129,0-10-516,11 9-1161,-11-9-2967,18-9 129,-8-7-516,4-2-387</inkml:trace>
          <inkml:trace contextRef="#ctx0" brushRef="#br0" timeOffset="-91088.5599">3118 4668 4128,'10'-13'4515,"0"0"129,-10 13-387,16-10-1677,-16 10-1161,20-8-516,-7 4-387,1 4-258,3 0 0,3 0 129,0 0-258,2 4 258,-3 1 0,3 3 0,-1 0-129,-2 6 0,-4 0 0,0 4 129,-3 1 0,-3 5-129,-3-1 129,-3 5-258,-3 2 258,0-1-258,-2 0 129,-3 1-129,-1 0 0,-2 0 0,-1 1-129,-1 0 258,1-3-258,3-2 129,0-3 0,0-3 0,3-2-129,3-5 129,0-13-258,0 11 0,0-11-387,0 0-516,17 0-1290,-17 0-2580,8-19 0,-7 6-516,2-4-258</inkml:trace>
          <inkml:trace contextRef="#ctx0" brushRef="#br0" timeOffset="-90760.9594">3213 4958 6321,'0'0'4902,"0"0"-258,-2-11-129,2 11-2193,18-7-1032,-4 3-258,9 3-387,2-1-129,4 2-129,-3-1 0,4-1-129,-1 1 0,1 0 0,-3 0 0,0 0-129,-3 0 0,-2-1 0,1 2-129,-4-2-129,1 1 0,-7-3-387,4 4-774,-17 0-1806,15-9-1677,-15 9-258,9-11-258,-9 11-387</inkml:trace>
          <inkml:trace contextRef="#ctx0" brushRef="#br0" timeOffset="-90105.7583">3605 4616 1419,'0'0'4515,"4"-11"258,-4 11-258,14-13-1548,0 13-774,-2-2-645,8 2-516,-3 0-129,7 8-129,-5-1-129,6 6-129,-5 4 129,1 2-129,-4 4 129,0 2-258,-5 1 0,4 5 0,-3-2 0,-1 4 0,-2-4-129,1 1-129,-4 2 129,-3-1-129,-3 4 0,-1 1 0,-5-1-129,0-1 0,-4 0 0,-2-4 0,2-3 129,3-4-129,-2-5 0,0-3 129,2-4-129,6-11 129,-16 15-129,16-15 129,-12 8-129,12-8 0,-13 2 0,13-2 0,0 0 0,-12 0-129,12 0 0,0 0 0,0 0-129,0 0 0,0 0 0,0 0-516,0 0-2064,0 0-2322,3-14 0,-3 14-387,7-23-516</inkml:trace>
          <inkml:trace contextRef="#ctx0" brushRef="#br0" timeOffset="198931.5493">2213 5034 1032,'0'0'2322,"0"0"129,0-6 129,0 6-258,0 0-129,0 0-645,0 0-258,0-13-516,0 13-387,0 0-129,0 0 0,0 0-129,10-2-129,-10 2 129,0 0 129,0 0-129,12 1 258,-12-1-258,0 0 129,0 0 0,15 4 129,-15-4-129,15 0 0,-15 0 0,16-1 0,-16 1 0,20-2-129,-10 2 0,1 0-129,-11 0 129,18 6-129,-18-6 0,16 8 0,-16-8 0,12 8 0,-12-8 0,11 0 129,-11 0-129,18 0 0,-18 0 0,20 0 129,-10-3-129,-10 3 0,19-5 0,-19 5 0,18-5 0,-18 5 0,16 0 0,-16 0 0,10 0 0,-10 0 0,0 0 0,12 3 0,-12-3 0,0 0 129,0 0-129,0 0 0,0 0 0,0 0 0,0 0 129,0 0-129,0 0-129,0 0 129,0 0 0,1 10-129,-1-10-129,0 0-258,0 13-516,0-13-1032,0 0-1677,0 0-645,-9 7-129,9-7 129</inkml:trace>
          <inkml:trace contextRef="#ctx0" brushRef="#br0" timeOffset="197964.3477">2395 4870 516,'0'-13'1161,"0"13"129,0 0-645,5-10 129,-5 10-129,0 0 0,0 0 0,0-11 258,0 11 0,0 0 129,0 0 0,1-11 0,-1 11 0,0 0-129,0 0-516,0 0 129,0 0-516,0 0 129,0 0-258,0 0 129,0 0 0,-4 6 0,4-6 129,-4 16-129,4-16 0,-7 17 0,7-17 129,-7 19-129,7-19 0,-5 20 0,1-9 0,1 1 0,1 1 0,-2 1 0,1 0 0,-2 1 0,1 1 0,0-2 0,0 0-129,2-2 129,-3 1 0,4-1 0,-1 0 0,0-1 0,1 0 0,1-11 129,-2 19-129,2-19 0,-5 17 129,5-17-129,-7 13 0,7-13-258,-7 11-387,7-11-129,0 0-258,-12 14-258,12-14 129,-13 8-387,13-8-129,-13 5-516,13-5-645</inkml:trace>
        </inkml:traceGroup>
      </inkml:traceGroup>
    </inkml:traceGroup>
    <inkml:traceGroup>
      <inkml:annotationXML>
        <emma:emma xmlns:emma="http://www.w3.org/2003/04/emma" version="1.0">
          <emma:interpretation id="{F612BD75-D255-49D0-91F3-97660EC570D0}" emma:medium="tactile" emma:mode="ink">
            <msink:context xmlns:msink="http://schemas.microsoft.com/ink/2010/main" type="paragraph" rotatedBoundingBox="18655,10437 24967,10375 24978,11413 18665,11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8C643E-2792-4F95-805F-D2F5A5795929}" emma:medium="tactile" emma:mode="ink">
              <msink:context xmlns:msink="http://schemas.microsoft.com/ink/2010/main" type="inkBullet" rotatedBoundingBox="18662,11120 19154,11115 19155,11211 18663,11216"/>
            </emma:interpretation>
            <emma:one-of disjunction-type="recognition" id="oneOf10">
              <emma:interpretation id="interp50" emma:lang="de-DE" emma:confidence="0">
                <emma:literal>in</emma:literal>
              </emma:interpretation>
              <emma:interpretation id="interp51" emma:lang="de-DE" emma:confidence="0">
                <emma:literal>~</emma:literal>
              </emma:interpretation>
              <emma:interpretation id="interp52" emma:lang="de-DE" emma:confidence="0">
                <emma:literal>im</emma:literal>
              </emma:interpretation>
              <emma:interpretation id="interp53" emma:lang="de-DE" emma:confidence="0">
                <emma:literal>ir</emma:literal>
              </emma:interpretation>
              <emma:interpretation id="interp54" emma:lang="de-DE" emma:confidence="0">
                <emma:literal>wer</emma:literal>
              </emma:interpretation>
            </emma:one-of>
          </emma:emma>
        </inkml:annotationXML>
        <inkml:trace contextRef="#ctx0" brushRef="#br0">-28 6096 2322,'0'0'3354,"0"0"-129,0 0-774,-10-4-387,10 4-129,0 0-258,0 0-258,0 0-387,0 0 0,0 0-258,0 0 0,0 0-129,0 0-258,0 0 0,0 0 0,0 0-129,0 0 0,0 0 129,0 0 0,0 0-129,10 3 0</inkml:trace>
        <inkml:trace contextRef="#ctx0" brushRef="#br0" timeOffset="2808.0045">-56 6148 516,'0'0'1290,"0"0"-387,0 0-258,0 0 0,0 0 0,0 0-258,0 0 129,6 3 0,-6-3 258,9 13 129,-9-13-129,8 13 129,-8-13-258,0 0 129,9 11-129,-9-11 129,0 0 0,0 0-258,0 0 258,12 0-258,-12 0 258,0 0-258,15-5 129,-15 5-258,16-11 0,-16 11 0,17-8-129,-17 8 129,20-9-258,-20 9 0,17-6-129,-17 6 129,16-5-129,-6 3 129,-10 2-129,18-3 0,-8 3 129,1 0-129,0 0 129,-11 0-129,18 0 129,-18 0-129,17 0 129,-17 0-129,14 0 129,-14 0-129,16 0 129,-16 0-129,17 0 0,-17 0 129,15 3 0,-15-3-129,16 0 0,-16 0 129,15 2-129,-15-2 129,15 0-129,-15 0 129,15 0-129,-15 0 0,16 0 129,-16 0-129,15 0 0,-15 0 129,14 0-129,-14 0 0,14 0 129,-14 0-129,10 0 0,-10 0 0,11-1 0,-11 1 129,0 0-129,0 0 0,13-1 0,-13 1 0,0 0 129,10-2-129,-10 2 129,0 0 0,14-1-129,-14 1 129,0 0 0,0 0-129,12-3 258,-12 3-129,0 0 0,0 0 129,0 0-129,0 0 0,0 0 0,0 0-258,0 0-387,0 0-774,-5-6-2322,5 6-774,0 0-387,-15-12-387</inkml:trace>
      </inkml:traceGroup>
      <inkml:traceGroup>
        <inkml:annotationXML>
          <emma:emma xmlns:emma="http://www.w3.org/2003/04/emma" version="1.0">
            <emma:interpretation id="{45DFA6CC-1D93-4BD1-9BCD-62A4D018BD3E}" emma:medium="tactile" emma:mode="ink">
              <msink:context xmlns:msink="http://schemas.microsoft.com/ink/2010/main" type="line" rotatedBoundingBox="19469,10429 24967,10375 24978,11413 19479,11467"/>
            </emma:interpretation>
          </emma:emma>
        </inkml:annotationXML>
        <inkml:traceGroup>
          <inkml:annotationXML>
            <emma:emma xmlns:emma="http://www.w3.org/2003/04/emma" version="1.0">
              <emma:interpretation id="{1868D8A5-F422-4FC3-9ED1-510063135C14}" emma:medium="tactile" emma:mode="ink">
                <msink:context xmlns:msink="http://schemas.microsoft.com/ink/2010/main" type="inkWord" rotatedBoundingBox="19472,10758 20626,10746 20633,11455 19479,11467"/>
              </emma:interpretation>
              <emma:one-of disjunction-type="recognition" id="oneOf11">
                <emma:interpretation id="interp55" emma:lang="de-DE" emma:confidence="0">
                  <emma:literal>die</emma:literal>
                </emma:interpretation>
                <emma:interpretation id="interp56" emma:lang="de-DE" emma:confidence="0">
                  <emma:literal>dir</emma:literal>
                </emma:interpretation>
                <emma:interpretation id="interp57" emma:lang="de-DE" emma:confidence="0">
                  <emma:literal>dia</emma:literal>
                </emma:interpretation>
                <emma:interpretation id="interp58" emma:lang="de-DE" emma:confidence="0">
                  <emma:literal>du</emma:literal>
                </emma:interpretation>
                <emma:interpretation id="interp59" emma:lang="de-DE" emma:confidence="0">
                  <emma:literal>dil</emma:literal>
                </emma:interpretation>
              </emma:one-of>
            </emma:emma>
          </inkml:annotationXML>
          <inkml:trace contextRef="#ctx0" brushRef="#br0" timeOffset="-84505.3484">1082 6258 1419,'0'0'2967,"6"-10"129,-6 10-645,8-11-387,-8 11-516,7-14 0,-7 14-516,6-16 258,-6 16-129,6-12-258,-6 12-129,1-12 0,-1 12-258,0-10 0,0 10-258,-11-12 0,11 12-129,-18-14 0,8 5 0,-1 0 0,-2 0 0,1 0 0,-2-1-129,2 2 129,0 0 0,0 3-129,0 1 0,-2 4 0,-1 0 129,-1 3-129,-1 5 0,-2 5 0,1 1-129,-2 4 129,0 1 0,3 3 129,2 0-258,0-1 258,2 2-258,6-1 258,0 0-129,2-1 129,4 1-129,1-2 0,3 0 129,7-1 0,2-2 0,3-3 0,4-2 129,0-5-129,5-4 0,-3-3 0,4-8 0,-3-4 0,3-6 0,0-3 0,-3-4-129,-1-2-129,-1-2 129,2-3-129,-4-3 129,0-3-129,-2-6 0,-2-3 0,1-5 0,-1 2 129,-4 0 0,-1 6-129,-2 2 129,-4 6 0,2 9 0,-5 4 129,0 9-129,0 2 0,-3 1 0,3 11 129,-4-15-129,4 15 0,0 0 0,0 0 129,-11 2-129,6 11 0,-1 4 0,-2 9 129,-2 7 0,0 4 0,-1 5 129,-3 2-129,5 1 129,1 0-129,1 0 0,4-5 0,2-2-129,0-4 129,1-2-129,3-3 129,5-2-129,1-3 129,3 0-129,-1-3 129,2-2-129,5-5 129,0-1-129,0-2 0,1-6 129,2-4 0,1-1-129,3-6 129,-2-6-129,1-4 0,2-4 129,-1-3-258,-2-2 129,-4-1-129,-1 3 129,-4 2 0,-2 2 0,-4 5-129,-4 3 129,-4 11 0,0 0 0,0 0 0,0 0 0,0 0 0,-3 16-129,-2-1 129,0 2 129,-1 3-129,1 2 129,2-2 0,0 2-129,3-4 129,0 0 0,4-3 0,4-2-129,3-4 129,3-2 0,2-4-129,3-3 129,4 0-129,5-9 0,1 0 0,0-3 0,1-3 0,0-1-129,-1-2 129,-3 1 0,-5-1-129,-1 1 129,-7-1-129,-2 0 129,-4 3-129,-4 0 129,-3 1 0,-3 3 0,3 11 0,-22-15-129,8 12 129,-4 3 0,1 0 0,-1 5-129,0 4 129,3 1 0,2 3 0,3 0 0,4 2 0,4 0 0,2 2 129,4-1-129,6-1 129,4 2 0,4-4-129,3-2 129,3-1-129,1-2-129,2 2-258,-2-8-516,7 7-2064,-10-6-1548,-2 0-258,-9-3-387,-11 0-129</inkml:trace>
          <inkml:trace contextRef="#ctx0" brushRef="#br0" timeOffset="-84286.9472">1621 5990 8385,'-15'-15'4902,"15"15"-387,-9-12-258,9 12-3225,0 0-2709,0 0-2064,20-5-774,-5 5-258,5 3-516</inkml:trace>
        </inkml:traceGroup>
        <inkml:traceGroup>
          <inkml:annotationXML>
            <emma:emma xmlns:emma="http://www.w3.org/2003/04/emma" version="1.0">
              <emma:interpretation id="{C04B817E-D90F-4AC4-B736-5721FD746F7C}" emma:medium="tactile" emma:mode="ink">
                <msink:context xmlns:msink="http://schemas.microsoft.com/ink/2010/main" type="inkWord" rotatedBoundingBox="21046,10796 23150,10775 23156,11399 21052,11419"/>
              </emma:interpretation>
              <emma:one-of disjunction-type="recognition" id="oneOf12">
                <emma:interpretation id="interp60" emma:lang="de-DE" emma:confidence="0">
                  <emma:literal>seinen</emma:literal>
                </emma:interpretation>
                <emma:interpretation id="interp61" emma:lang="de-DE" emma:confidence="0">
                  <emma:literal>Seinen</emma:literal>
                </emma:interpretation>
                <emma:interpretation id="interp62" emma:lang="de-DE" emma:confidence="0">
                  <emma:literal>feinen</emma:literal>
                </emma:interpretation>
                <emma:interpretation id="interp63" emma:lang="de-DE" emma:confidence="0">
                  <emma:literal>Seihen</emma:literal>
                </emma:interpretation>
                <emma:interpretation id="interp64" emma:lang="de-DE" emma:confidence="0">
                  <emma:literal>seihen</emma:literal>
                </emma:interpretation>
              </emma:one-of>
            </emma:emma>
          </inkml:annotationXML>
          <inkml:trace contextRef="#ctx0" brushRef="#br0" timeOffset="-83350.9456">2700 5943 3096,'5'-18'3741,"1"-4"-516,-6 7-774,1 3-258,-2-7-258,0 7-387,-8-8-129,2 9-258,-9-5 0,4 7-387,-9-2-129,5 6-129,-5 0-129,3 3 129,0 2-387,2 0 0,1 9-129,3 4 0,3 7 0,3 3 0,4 5 0,2 6 0,1 3 0,6 2 0,5 2 0,2-1 129,1-3-129,0 0 129,-1-3 0,0 1-129,-8-5 129,-1-2-129,-5-4 129,0 2 0,-4-7 0,-2 1 0,-6-6 129,0-2 0,-3-2-129,0-3 129,-4-3 0,-1-1-129,-4-3 0,0 0 0,1-2 0,-1-4 0,-1-2-258,2-3 0,6 2-258,0-6-774,17 15-2451,-2-25-903,4 10-387,10 0-387,8 0 0</inkml:trace>
          <inkml:trace contextRef="#ctx0" brushRef="#br0" timeOffset="-82586.5451">2760 6148 3612,'0'0'4128,"0"0"-387,17 1-645,2-1-1806,-2-7-258,7-1-387,-2-4-258,3 1-258,-5-2 387,0 2-258,-4 0 129,-4 1 129,-4 0-129,-8 10 129,7-16-129,-7 16 129,0-15 0,0 15-258,-16-13 129,5 11 0,-8-1 0,-2 3 0,-2 2 129,2 7 129,-5 2-129,5 5 0,-1 3-129,4 3 0,1 0-129,7 5 129,1-2-258,4 1 0,4-2 129,1 1-129,0-3 0,7-2-129,3-3 129,2-1-129,3-5 129,1 0 0,1-5-129,3-4 129,2-2-129,2-5-129,1-5 0,1-5 0,2-4-258,1-4 129,3-2 0,-4-1 0,-2 3 0,-4 0 0,-3 6 129,-6 4 129,-13 13 129,5-10 0,-5 10 0,-12 6 129,2 3-129,-2 2 129,1 1 0,2 2 0,1-1-129,7 1 0,0-2 129,1 2-129,0-1 0,8 1 129,0-2-129,1 1 0,1 0-129,0-6-129,3 3-645,-13-10-903,23 0-3096,-12-4-129,0-5-258,-2-6-516</inkml:trace>
          <inkml:trace contextRef="#ctx0" brushRef="#br0" timeOffset="-82383.7439">3171 5874 6708,'-6'-11'4644,"-2"-9"-258,8 20-516,-3-12-3096,3 12-3870,0 0-774,0 0-516,13 0-645</inkml:trace>
          <inkml:trace contextRef="#ctx0" brushRef="#br0" timeOffset="-81447.7423">3376 5928 7482,'-10'39'4902,"4"-15"0,-1 1-516,6 9-1935,-10-6-1032,5 7-516,-4-1-258,2 1-129,-4-1-129,2 0 0,0-3 0,0-4-129,3-4-129,3-4 0,-1-4 0,5-15-129,0 11 0,0-11-129,12-9 0,-2-6 0,0-4-129,2-6-129,4-2 129,-1-6-129,2-2 129,-1 2 0,2 0-129,0 1 258,1 6 0,0 2 0,1 9 129,-1 5 129,0 7-129,-1 3 258,0 5-129,-3 5 129,-2 4-129,-4 4 129,-5-1 0,0 3-129,-4 1 0,0 0 0,-5 0 129,-3 1-129,1-2 0,0-1 0,1-1 0,4-2-129,2-2 129,0-1 0,8-2-129,4-2 129,2-3-129,5-1 0,1-4 0,2-1 0,4 0 0,0-8 0,2-2 0,-1-4 0,5-4-129,-1-1 129,-1-4-129,-2-4 0,-3-1 129,-1-1-129,-2-2 0,-6 1 129,-5 2 0,-4 2 0,-4 4 0,-1 4 0,-2 5 0,0 13 0,-11-11 0,1 11 0,-4 6 129,1 7-129,-6 5 0,0 1 0,1 4 129,-2 1-129,3 2 0,1 0 0,3-2 129,4 2-129,5-4 129,4 1 0,0-1 0,8-2 0,2-4 0,7-2 0,1-4 0,2-4 0,3-2-129,0-4-258,0 0-258,-3-4-774,5 4-2580,-11-7-903,2 4-387,-4-4-258,-1-3-258</inkml:trace>
          <inkml:trace contextRef="#ctx0" brushRef="#br0" timeOffset="-80886.1419">4170 6038 6966,'0'-14'5031,"0"14"-129,0 0-516,-6 19-1806,-3-5-1032,5 9-645,-1 3-387,-3 5-129,-1-1 129,1 0-129,-1-1 0,-1-3-258,2-3 129,1-3 0,0-4-129,2-4 0,5-12 0,0 0-129,0 0-129,0 0 129,12-12-258,0-7 0,3-3-129,1-6 129,5-1-129,0-2 0,2 2 0,-2 0 129,3 5 129,-3 4 0,5 5 0,-2 6 129,-1 3 129,-3 5 129,-2 1-129,0 4 129,-4 3 0,1 6 0,-7 0 0,-2 3 0,-4 2 0,-2 2 0,0 0 0,-7 4-129,-2 0 258,-1 0-129,-1 0 0,3-2 0,2-2 0,2-3 0,3-2-129,1-15-129,2 16-129,-2-16-903,15 6-3741,-15-6-387,0 0-258,10-5-387</inkml:trace>
        </inkml:traceGroup>
        <inkml:traceGroup>
          <inkml:annotationXML>
            <emma:emma xmlns:emma="http://www.w3.org/2003/04/emma" version="1.0">
              <emma:interpretation id="{4EA3B8A4-5963-4AB7-84AA-B853179CA2EA}" emma:medium="tactile" emma:mode="ink">
                <msink:context xmlns:msink="http://schemas.microsoft.com/ink/2010/main" type="inkWord" rotatedBoundingBox="24952,10376 24967,10375 24968,10390 24953,10391"/>
              </emma:interpretation>
              <emma:one-of disjunction-type="recognition" id="oneOf13">
                <emma:interpretation id="interp65" emma:lang="de-DE" emma:confidence="0">
                  <emma:literal>.</emma:literal>
                </emma:interpretation>
                <emma:interpretation id="interp66" emma:lang="de-DE" emma:confidence="0">
                  <emma:literal>'</emma:literal>
                </emma:interpretation>
                <emma:interpretation id="interp67" emma:lang="de-DE" emma:confidence="0">
                  <emma:literal>*</emma:literal>
                </emma:interpretation>
                <emma:interpretation id="interp68" emma:lang="de-DE" emma:confidence="0">
                  <emma:literal>,</emma:literal>
                </emma:interpretation>
                <emma:interpretation id="interp69" emma:lang="de-DE" emma:confidence="0">
                  <emma:literal>l</emma:literal>
                </emma:interpretation>
              </emma:one-of>
            </emma:emma>
          </inkml:annotationXML>
          <inkml:trace contextRef="#ctx1" brushRef="#br0">6234 5348 0,'0'0'0,"0"0"0,0 0 0,0 0 0,0 0 0,0 0 0,0 0 0,0 0 0,0 0 0,0 0 0,0 0 0,0 0 0,0 0 0,0 0 0,0 0 0</inkml:trace>
        </inkml:traceGroup>
      </inkml:traceGroup>
    </inkml:traceGroup>
    <inkml:traceGroup>
      <inkml:annotationXML>
        <emma:emma xmlns:emma="http://www.w3.org/2003/04/emma" version="1.0">
          <emma:interpretation id="{49892391-2DB6-4FCD-9928-2EBA9045FE04}" emma:medium="tactile" emma:mode="ink">
            <msink:context xmlns:msink="http://schemas.microsoft.com/ink/2010/main" type="paragraph" rotatedBoundingBox="19553,11927 23344,11809 23365,12493 19574,126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BBE2A1-3E01-4D78-9D2B-67EF1B44B907}" emma:medium="tactile" emma:mode="ink">
              <msink:context xmlns:msink="http://schemas.microsoft.com/ink/2010/main" type="line" rotatedBoundingBox="19553,11927 23344,11809 23365,12493 19574,12610"/>
            </emma:interpretation>
          </emma:emma>
        </inkml:annotationXML>
        <inkml:traceGroup>
          <inkml:annotationXML>
            <emma:emma xmlns:emma="http://www.w3.org/2003/04/emma" version="1.0">
              <emma:interpretation id="{663222A8-C3B9-45F4-91EB-4052F2151636}" emma:medium="tactile" emma:mode="ink">
                <msink:context xmlns:msink="http://schemas.microsoft.com/ink/2010/main" type="inkWord" rotatedBoundingBox="19555,11994 20110,11977 20127,12507 19571,12524"/>
              </emma:interpretation>
              <emma:one-of disjunction-type="recognition" id="oneOf14">
                <emma:interpretation id="interp70" emma:lang="de-DE" emma:confidence="0">
                  <emma:literal>in</emma:literal>
                </emma:interpretation>
                <emma:interpretation id="interp71" emma:lang="de-DE" emma:confidence="0">
                  <emma:literal>im</emma:literal>
                </emma:interpretation>
                <emma:interpretation id="interp72" emma:lang="de-DE" emma:confidence="0">
                  <emma:literal>i</emma:literal>
                </emma:interpretation>
                <emma:interpretation id="interp73" emma:lang="de-DE" emma:confidence="0">
                  <emma:literal>i.</emma:literal>
                </emma:interpretation>
                <emma:interpretation id="interp74" emma:lang="de-DE" emma:confidence="0">
                  <emma:literal>ihn</emma:literal>
                </emma:interpretation>
              </emma:one-of>
            </emma:emma>
          </inkml:annotationXML>
          <inkml:trace contextRef="#ctx0" brushRef="#br0" timeOffset="-78920.5384">928 7177 1419,'0'0'3612,"0"0"387,0 0-903,0 0-903,0 0-516,0 0-258,0 0-258,-6 0-258,6 0-258,-8 16 0,5-4-129,-4 2-129,0 3 258,0-1-258,2 4 0,-6-1-129,6 3 129,-1-2-129,0 0 0,2 0 129,3-4-258,0-1 0,1-2 129,0-13-258,0 18 129,0-18-129,8 11 129,-8-11-129,0 0 129,11 9 0,-11-9-129,15 0 129,-15 0 0,17-9-129,-4-2 129,1-2-129,3-3 129,1-4-129,0-1 0,1 0 0,-2-6-129,1 4 129,-3 0 0,0-1 129,-3 1-129,-2 4 0,2 3 0,-4 3 0,-3 2 0,-5 11 0,7-11-129,-7 11 129,0 0-129,13 0 129,-13 0 0,6 15-129,-2-1 258,-1 3-129,0 5 129,-2 1-129,0 3 129,-1-4-129,0 2 129,0-1-129,0-3 129,0-4-129,0-2 0,0-3 0,0-11 0,0 14 0,0-14 129,0 0-129,0 0 0,6-6-129,-2-6 129,2-3 0,2-3-129,3-4 0,1-5 0,3 3 0,-1-1 0,3 1 129,-2 5-129,1 1 0,-2 6 0,-3 1 129,-11 11 0,19-8 0,-19 8 0,15 3 0,-8 8 129,-3 4 0,2 4 0,-1 1 0,0 7 0,-2-1 0,-1 3 0,-1-2 0,-1-2 129,0 0-258,0-4 129,0-4 0,0-1-129,0-3 0,0-13-387,4 12-774,-4-12-2838,14 0-387,-4-6-516,3 0-258</inkml:trace>
          <inkml:trace contextRef="#ctx0" brushRef="#br0" timeOffset="-78702.1382">1141 7023 7740,'-21'-30'5160,"12"17"-645,9 13-516,-11-17-3225,11 17-3870,7-5-903,4 5-645,7 4-258</inkml:trace>
        </inkml:traceGroup>
        <inkml:traceGroup>
          <inkml:annotationXML>
            <emma:emma xmlns:emma="http://www.w3.org/2003/04/emma" version="1.0">
              <emma:interpretation id="{433429E9-D52A-4D06-A356-2D75739B0934}" emma:medium="tactile" emma:mode="ink">
                <msink:context xmlns:msink="http://schemas.microsoft.com/ink/2010/main" type="inkWord" rotatedBoundingBox="20388,11901 21436,11868 21454,12467 20407,12499"/>
              </emma:interpretation>
              <emma:one-of disjunction-type="recognition" id="oneOf15">
                <emma:interpretation id="interp75" emma:lang="de-DE" emma:confidence="0">
                  <emma:literal>der</emma:literal>
                </emma:interpretation>
                <emma:interpretation id="interp76" emma:lang="de-DE" emma:confidence="0">
                  <emma:literal>de</emma:literal>
                </emma:interpretation>
                <emma:interpretation id="interp77" emma:lang="de-DE" emma:confidence="0">
                  <emma:literal>dir</emma:literal>
                </emma:interpretation>
                <emma:interpretation id="interp78" emma:lang="de-DE" emma:confidence="0">
                  <emma:literal>del</emma:literal>
                </emma:interpretation>
                <emma:interpretation id="interp79" emma:lang="de-DE" emma:confidence="0">
                  <emma:literal>den</emma:literal>
                </emma:interpretation>
              </emma:one-of>
            </emma:emma>
          </inkml:annotationXML>
          <inkml:trace contextRef="#ctx0" brushRef="#br0" timeOffset="-77469.7357">1994 7167 2451,'3'-24'4257,"-11"5"-129,-4 11 129,1 6-1806,-12 0-516,6 2-774,-11 3-129,4 11 129,-6 0-387,4 10 258,-5 0-258,6 7-129,0 0-129,7 3 0,2-1-129,6 0 0,4-4-258,6-4 0,0-4 0,8-8 0,4-6 0,5-5-129,3-4 129,4-9-129,7-7-129,0-6 0,5-7 0,1-6-129,0-3-129,-1-5 0,2-1 0,-9-7 0,-1 4 129,-4 2 0,-6 4 0,-8 5 129,-3 4 129,-6 8 129,-1 5 129,-4 9 0,4 12 0,-18-11 0,6 9 129,12 2-129,-17 7 0,10 7 0,-3 4-129,4 4 129,-4 6-129,0 4 129,-1 3 0,2 3 0,-3 1-129,1 2 129,3 1-129,3-2 0,3-5 0,2-1 0,3-4-129,8-3 129,3-7-129,4-3 0,2-6 0,3-4 0,1-3 0,-1-4 0,0-2-129,0-4 0,1-8 0,-2-5 0,1-5 0,2-1 0,1-4 0,-2-1-129,-2 2 258,-2 0-129,-5 2 0,-3 4 0,-5 4 258,-7 3-258,-3 3 129,-7 3 0,-2 3 0,-2 3 129,-1 3-129,1 1 129,-1 8-129,0 5 129,5 4 0,1 4 0,-1 3 0,3 3 0,2 1-129,4 1 129,1 1 0,2 0-129,5-3 0,9-2 129,3-2 0,5-4-129,2-4 0,2-7 0,2-7 0,-1-2 0,1 0 0,-7-11-129,-1 0 129,-2-5 0,-4-1 0,-1-1 0,-2-2 0,-2-2 0,-3 0 0,0 0 0,-4-1 0,1 2 0,-3 1 0,1 4 0,-1 0 0,-1 3 0,1 0 0,2 3 0,-4 10 129,16-20-129,-4 11 0,0-1 0,3 4-129,-2-2 129,0 5-258,-13 3-258,23 0-1032,-23 0-3096,5 6-258,-5-6-258,6 19-516</inkml:trace>
        </inkml:traceGroup>
        <inkml:traceGroup>
          <inkml:annotationXML>
            <emma:emma xmlns:emma="http://www.w3.org/2003/04/emma" version="1.0">
              <emma:interpretation id="{85149228-ACAA-4CD2-BD34-B7B2612105DA}" emma:medium="tactile" emma:mode="ink">
                <msink:context xmlns:msink="http://schemas.microsoft.com/ink/2010/main" type="inkWord" rotatedBoundingBox="21670,11888 23345,11837 23365,12493 21691,12545"/>
              </emma:interpretation>
              <emma:one-of disjunction-type="recognition" id="oneOf16">
                <emma:interpretation id="interp80" emma:lang="de-DE" emma:confidence="0">
                  <emma:literal>Welt</emma:literal>
                </emma:interpretation>
                <emma:interpretation id="interp81" emma:lang="de-DE" emma:confidence="0">
                  <emma:literal>Weht</emma:literal>
                </emma:interpretation>
                <emma:interpretation id="interp82" emma:lang="de-DE" emma:confidence="0">
                  <emma:literal>Wett</emma:literal>
                </emma:interpretation>
                <emma:interpretation id="interp83" emma:lang="de-DE" emma:confidence="0">
                  <emma:literal>Webt</emma:literal>
                </emma:interpretation>
                <emma:interpretation id="interp84" emma:lang="de-DE" emma:confidence="0">
                  <emma:literal>Wert</emma:literal>
                </emma:interpretation>
              </emma:one-of>
            </emma:emma>
          </inkml:annotationXML>
          <inkml:trace contextRef="#ctx0" brushRef="#br0" timeOffset="-76533.7344">3162 6899 4773,'0'-10'4773,"0"10"-129,-11-2 0,11 2-1935,-13 6-774,2 2-645,3 10-387,-5 2-258,2 8 0,-5 2 0,3 4-129,-6 1 0,3 4-129,0 3 0,0 0 0,3 0-129,4-1-129,1 0 0,7-5 0,1-3-129,9-6 0,4-7 0,6-8 129,6-10-129,1-2 0,3-13-129,2-9 0,-3-2 129,-1-5-129,-2-4 0,-3-3 0,-9 2 0,-2 1 0,-5 7 0,-5 2 129,-1 5 0,-4 7 0,4 12 0,-16-3 0,16 3 0,-17 15 129,10 2-129,2 3 129,1 4 0,4 0-129,0 1 129,1-1 0,5 3 0,3-5 0,1-4-129,5-2 129,1-6-129,1-1 129,4-7-129,3-2 0,1-6 0,0-6 0,1-2 0,1-5 0,-1-3 0,0-2-129,-1-3 129,-4-1 0,-3 0 0,-5-2 0,-1-2 0,-4-2 0,-6-4 0,-2 0 0,0 1 0,0-1 0,-4 4 0,1 3 0,1 5 0,-2 8-129,4 8 129,0 10-258,0 0-129,0 0-516,0 17-1290,0-3-2580,7 3-258,0 0-387,2 3-387</inkml:trace>
          <inkml:trace contextRef="#ctx0" brushRef="#br0" timeOffset="-75613.332">3636 7209 4773,'15'20'5031,"-15"-20"-516,20 10 129,-3-2-2193,-6-8-645,10 0-774,-6-7-258,5 2-258,-1-6-129,0-1-258,-1-1 129,-2-3-258,-2 0 129,-2 3 0,-6-4 0,0 4-129,-6 1 0,0 1 0,0 11 0,-20-13 129,4 12 0,-1 1 129,-4 6 0,2 8 129,-1 3-129,3 5 258,0 2-129,6 2 0,1 1 0,5 2-129,1-1-129,2 3 0,2-3 0,0-2 0,2-2-129,3 2 0,2-6 129,1-3-129,2-1 129,2-10-129,5-1 129,0-5-129,4 0 129,1-8-129,1-6 129,3-4-258,0-3 129,0-4-129,1-6 0,2-5 0,1-1-129,1-3 129,-2 0 0,-3 2 0,-2 1 129,1 4 0,-3 0 0,-8 4 0,-1 1-129,-11 5 258,0-1-258,-1 2 258,-1 1-129,0 1-129,-7 4 258,5 0-129,-5 4 0,7 12 0,-8-14 0,8 14 129,-15 0-129,3 10 0,-1 5 129,-8 6-129,5 5 258,-2 2-129,-1 3 0,7 1 129,-2 1-129,4 2 0,4 0 129,6 2-129,-1-3-129,1 2 129,1-5-129,4 0 0,0-4 129,3-1-129,-2-4 0,2-2 0,1-5 0,1 1 129,0-3-129,3-1-129,0 0 0,1-5-129,3 4-129,-6-7-516,8 7-1677,-8-11-2580,1 0 0,-12 0-387,17-13-516</inkml:trace>
          <inkml:trace contextRef="#ctx0" brushRef="#br0" timeOffset="-75114.1319">4473 6850 5547,'2'-11'5160,"-2"11"-387,0 0-129,-8 0-1806,-5 4-903,6 15-645,-10 1-387,8 8-129,-5 3-129,3 5-129,-4-2 0,5 5 0,-1-4-129,2 3-129,3-5 129,-2 0-258,3-2 129,3-1-129,2-2 0,0-4-129,4-3 129,3-4-129,1-2 0,1-3 129,-3 1-258,-1 2 129,-1-3-129,-1 0 0,1 0-129,-4-12-129,13 20-129,-13-20 0,22 15-516,-10-15-387,8 5-1419,-2-5-2193,0-1-129,-4-6-258,2-4-129</inkml:trace>
          <inkml:trace contextRef="#ctx0" brushRef="#br0" timeOffset="-74583.7307">4189 7134 4902,'0'0'4902,"0"0"-387,0 0-645,0 0-1290,0 0-645,0 0-516,0 0-387,7-3-258,-7 3-129,20 0-129,-7 0 0,7 0-129,0 0 0,4 0-129,1 0 0,1 3-129,2-3 0,2 1 0,-1-1-129,3 0 129,0 0 0,-1 0-129,-2 0 129,-2-4-129,-5 2-387,-7-3-774,2 5-3483,-17 0-129,0 0-516,0 0-387</inkml:trace>
        </inkml:traceGroup>
      </inkml:traceGroup>
    </inkml:traceGroup>
    <inkml:traceGroup>
      <inkml:annotationXML>
        <emma:emma xmlns:emma="http://www.w3.org/2003/04/emma" version="1.0">
          <emma:interpretation id="{DC085981-0CD0-471B-802A-566206DE50ED}" emma:medium="tactile" emma:mode="ink">
            <msink:context xmlns:msink="http://schemas.microsoft.com/ink/2010/main" type="paragraph" rotatedBoundingBox="19573,13031 22730,13066 22721,13886 19564,138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F1A564-A319-47DA-A978-AFA33483AC8A}" emma:medium="tactile" emma:mode="ink">
              <msink:context xmlns:msink="http://schemas.microsoft.com/ink/2010/main" type="line" rotatedBoundingBox="19573,13031 22730,13066 22721,13886 19564,13851"/>
            </emma:interpretation>
          </emma:emma>
        </inkml:annotationXML>
        <inkml:traceGroup>
          <inkml:annotationXML>
            <emma:emma xmlns:emma="http://www.w3.org/2003/04/emma" version="1.0">
              <emma:interpretation id="{57CA53F6-7270-4169-9144-66C8BB873247}" emma:medium="tactile" emma:mode="ink">
                <msink:context xmlns:msink="http://schemas.microsoft.com/ink/2010/main" type="inkWord" rotatedBoundingBox="19573,13031 22730,13066 22721,13886 19564,13851"/>
              </emma:interpretation>
              <emma:one-of disjunction-type="recognition" id="oneOf17">
                <emma:interpretation id="interp85" emma:lang="de-DE" emma:confidence="0">
                  <emma:literal>(15-17)</emma:literal>
                </emma:interpretation>
                <emma:interpretation id="interp86" emma:lang="de-DE" emma:confidence="0">
                  <emma:literal>(15.17)</emma:literal>
                </emma:interpretation>
                <emma:interpretation id="interp87" emma:lang="de-DE" emma:confidence="0">
                  <emma:literal>(15-17}</emma:literal>
                </emma:interpretation>
                <emma:interpretation id="interp88" emma:lang="de-DE" emma:confidence="0">
                  <emma:literal>(15-17]</emma:literal>
                </emma:interpretation>
                <emma:interpretation id="interp89" emma:lang="de-DE" emma:confidence="0">
                  <emma:literal>{15-17)</emma:literal>
                </emma:interpretation>
              </emma:one-of>
            </emma:emma>
          </inkml:annotationXML>
          <inkml:trace contextRef="#ctx0" brushRef="#br0" timeOffset="-72961.3282">1127 8083 1677,'-4'-15'3612,"4"15"387,-11-7-774,11 7-1032,-11-7-645,11 7-258,-14-2-258,14 2-387,-12 0 0,12 0 0,-16 4-129,6 3-129,2 6 129,-5-1-129,4 5-129,-2 1 0,-1 2 0,0 0 0,1 4 0,-3 0-129,3 3 129,-1-3-129,0 5 129,0 0 0,-1-1 129,1 1-129,2 0 0,0-2 0,2-1 0,1 1 0,4 1-258,3-3 258,0-1-258,5 2 0,2-3 0,1 1 129,2-2-129,-3-2 129,2-2 0,-2-1 0,-3-3-129,2-1 129,-2-4 0,-4-9 0,8 15-129,-8-15-129,0 0-129,8 16-774,-8-16-3354,0 0-129,0-9-516,0 9-258</inkml:trace>
          <inkml:trace contextRef="#ctx0" brushRef="#br0" timeOffset="-71635.3258">1186 8605 2580,'0'0'4128,"0"0"0,0 0-1032,0 0-903,0-7-387,1-6-516,8 4-258,0-8-258,6 1 129,-2-4-387,4 0 0,2-2-258,3 0 0,0 0-129,-1-3-129,2-1 0,-1-1 0,-2 1 0,-1 2 129,-4 2 0,-2 6 0,-4 1 0,0 4 0,-9 11 0,7-9 129,-7 9-258,0 0 129,0 0-129,0 0 0,0 0 0,0 0 0,0 4 0,0-4 0,0 13 0,0-13 129,-4 20 0,0-7 0,-2 1 129,1 3-129,-3 1 0,0 4 258,-2-2-129,1 5 129,-1 1-129,0-2 0,2 3 0,2 2-258,0-3 258,3-1-258,0-1 0,2-2 0,1 0 129,0-4-258,0 0 129,0-5 129,0-2-129,0-11 129,0 15-129,0-15 129,0 0-129,0 0-129,0 0-129,0 0-387,0 0-1161,0 0-2838,0 0-129,12 0-387,-12 0-387</inkml:trace>
          <inkml:trace contextRef="#ctx0" brushRef="#br0" timeOffset="-70590.124">1648 8291 5676,'0'0'5031,"0"0"-516,0-13-129,0 13-2322,0 0-645,7-5-645,5 5-387,4-2 129,2 0-387,2 0 129,4 0-129,-1-1 0,0 3 0,-2-2 0,-1 2 0,-3 0-129,-1 0 129,-2 0-129,-2 0 0,0 0-129,-12 0-129,16 0-645,-16 0-903,12 0-2451,-12 0-516,10 0-129,-10 0-387</inkml:trace>
          <inkml:trace contextRef="#ctx0" brushRef="#br0" timeOffset="-71011.3247">1707 8267 2709,'0'0'4515,"0"-11"-258,0 11 0,-10-3-1806,10 3-903,-12 7-516,10 4-387,-3 0 0,3 2-258,1 1-129,1 3 129,1-1-129,7 1 0,1 1 129,3 0-129,1-3 129,2 3-258,1 2 129,0-2-129,0 2 0,2 0 0,0 2 0,-2 0-258,-1 0 258,0 0 0,-5 0 0,0-2-129,-2 0 129,-1-3 0,-6-3 0,1 4 129,-2-5-129,0-2 0,0-11 0,-10 18 129,10-18-129,-19 11 0,3-9-129,1 0 129,-1-2-129,-4 0 0,0 0 129,0 0-129,1 0 0,2 0 0,4-2 0,-2-2-129,5-1-129,10 5-258,-15-15-774,8 1-2193,7 1-1161,0 0-258,0-3-258,4 1-258</inkml:trace>
          <inkml:trace contextRef="#ctx0" brushRef="#br0" timeOffset="-69934.922">2160 8510 4773,'0'0'4773,"-12"4"0,12-4-387,0 0-1806,0 0-774,0 0-774,0 0-258,7 0-258,3 0-129,3 0 0,2 0 0,-1-2-129,3 2 129,-1 0-258,1 2 129,0 0-129,0 1 129,1-3-129,0 0 0,-2 0 0,0 0-129,-2 0 129,-3 0-129,-11 0 0,16-5-129,-16 5-258,0 0-516,0 0-2193,0 0-1677,0 0-129,0 0-258,0 0-516</inkml:trace>
          <inkml:trace contextRef="#ctx0" brushRef="#br0" timeOffset="-69154.9214">2666 8616 4257,'-11'7'4902,"11"-7"-516,0 0 129,0 0-2064,0-13-1032,0 13-645,13-21-258,-3 8 0,2-4-258,3-1 129,0-2-387,7-2 387,-1-3-258,4-1 0,1-3-129,3 0 0,-2-4-129,-1 4 129,-3-1 0,-2 5 0,-5 5 129,-5 5-129,-11 15 129,9-9 129,-9 9 0,-2 7 0,-6 4 129,0 7 0,-2 1 0,2 4 0,-2-1 0,4 4 0,0 1 0,2-1 0,2 1-129,0 4 129,-1-3-258,2 3 0,-1 0 0,-1 0-129,0-2 129,0 0-258,-1 0 258,1-5-258,2-2 258,-2-2-129,3-4 0,0-3 129,0-2-129,0-11 0,6 11-129,-6-11-387,0 0-516,0 0-2967,9-11-1032,-7-2-258,3-3-387</inkml:trace>
          <inkml:trace contextRef="#ctx0" brushRef="#br0" timeOffset="-68468.5203">3178 8240 6450,'0'0'4644,"9"-11"-129,-9 11-1161,0 0-1419,10-4-516,-10 4-387,12-3-387,-12 3 0,20 0-129,-8-2-129,6 2-129,0-2 0,7 2 0,1-2-129,1 2 0,2 0 0,0 0 0,-2 0 0,1 4 0,-6-2 0,-1 5 0,-6 0 0,0-3-129,-5 3 129,-10-7 0,12 20 0,-10-5 129,-2 1-129,0 1 129,-6 1-129,-2 4 129,-1-2 0,1 2 0,-3 0 0,1 0 0,0 3 0,-3 1 0,5 1-129,0 1 0,0-1 0,-1 2-129,3-5 129,2 3-129,2-5 0,1-4 0,0-3 0,-1-4 0,2-11-129,0 13 0,0-13-258,0 0-129,8 2-645,-8-2-2580,3-10-1419,-2-4 0,2 1-516,-3-7-129</inkml:trace>
          <inkml:trace contextRef="#ctx0" brushRef="#br0" timeOffset="-68172.1197">3282 8470 6063,'0'0'5160,"0"0"-516,0 0-129,15 4-1935,0-6-1290,8 2-129,0-6-516,6 6-129,1-5-129,2 3-129,-4 0 0,0 2-129,-3 0 129,-2 0-258,-2 0 129,-4 0-129,-2 0-258,-15 0-516,26 4-1548,-16-4-2580,1 0 0,-11 0-387,17-6-258</inkml:trace>
          <inkml:trace contextRef="#ctx0" brushRef="#br0" timeOffset="-67407.7176">3753 8041 6837,'0'0'4644,"12"-5"129,-12 5-1290,12 10-1161,5 7-903,-6-4-129,8 9-387,-2 1-129,4 5-129,-3 1-129,3 2 0,-7 0-129,2 0 129,-4 0-258,2 2 0,-4-2 129,0 0-258,-3 0 129,2 0-129,-2 0 129,-4 0-258,-1 0 129,-2-2 0,0 2-129,-1 0 0,-6-3 0,-2-1 129,-5 1-129,2-5 129,-3-1-129,-1-2 129,-1-5-129,1-1 129,1-3-129,3-2 0,0-5 129,12-4-129,-16 9-129,16-9 0,0 0-129,-11 4-258,11-4-1290,0 0-3354,0 0 129,0-7-645,6-6-258</inkml:trace>
        </inkml:traceGroup>
      </inkml:traceGroup>
    </inkml:traceGroup>
    <inkml:traceGroup>
      <inkml:annotationXML>
        <emma:emma xmlns:emma="http://www.w3.org/2003/04/emma" version="1.0">
          <emma:interpretation id="{14C97543-49D8-4817-8BBC-B9B80AFB4892}" emma:medium="tactile" emma:mode="ink">
            <msink:context xmlns:msink="http://schemas.microsoft.com/ink/2010/main" type="paragraph" rotatedBoundingBox="18638,14249 23726,14170 23743,15283 18656,15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FBDAFF-5B63-4A25-86F0-1B83FC79EA4B}" emma:medium="tactile" emma:mode="ink">
              <msink:context xmlns:msink="http://schemas.microsoft.com/ink/2010/main" type="line" rotatedBoundingBox="18638,14249 23726,14170 23743,15283 18656,15363"/>
            </emma:interpretation>
          </emma:emma>
        </inkml:annotationXML>
        <inkml:traceGroup>
          <inkml:annotationXML>
            <emma:emma xmlns:emma="http://www.w3.org/2003/04/emma" version="1.0">
              <emma:interpretation id="{15F9F362-B15F-467B-B5BD-AF02A4FEF65C}" emma:medium="tactile" emma:mode="ink">
                <msink:context xmlns:msink="http://schemas.microsoft.com/ink/2010/main" type="inkWord" rotatedBoundingBox="18638,14249 23726,14170 23743,15283 18656,15363"/>
              </emma:interpretation>
              <emma:one-of disjunction-type="recognition" id="oneOf18">
                <emma:interpretation id="interp90" emma:lang="de-DE" emma:confidence="0">
                  <emma:literal>-fürsorgende</emma:literal>
                </emma:interpretation>
                <emma:interpretation id="interp91" emma:lang="de-DE" emma:confidence="0">
                  <emma:literal>fürsorgen de</emma:literal>
                </emma:interpretation>
                <emma:interpretation id="interp92" emma:lang="de-DE" emma:confidence="0">
                  <emma:literal>_ fürsorgende</emma:literal>
                </emma:interpretation>
                <emma:interpretation id="interp93" emma:lang="de-DE" emma:confidence="0">
                  <emma:literal>-fürsorgen de</emma:literal>
                </emma:interpretation>
                <emma:interpretation id="interp94" emma:lang="de-DE" emma:confidence="0">
                  <emma:literal>- fürsorgende</emma:literal>
                </emma:interpretation>
              </emma:one-of>
            </emma:emma>
          </inkml:annotationXML>
          <inkml:trace contextRef="#ctx0" brushRef="#br0" timeOffset="1.34493E6">497 9709 2709,'0'0'3225,"0"0"-258,0 0-1419,0 0-258,0 0-258,0 0-387,0 0 0,0 0-129,0 0 129,0 0 0,0 0 258,6 7-258,-6-7 129,11 4-129,-11-4-129,13 4-129,-13-4-129,19 6 0,-9-5-129,1 1 0,3-2-129,-1 0 129,1 0 0,0 0-129,0 0 129,1-2-129,2-5 129,-1 3-129,3-3 0,-2 1 129,1 0-129,0-2 0,0 2 0,0 0 0,-4 1 0,2 0 0,-3 2 0,-1-1 0,1 2 0,-2-1 0,0 2 0,-11 1-129,17-4 129,-17 4 0,15-5 0,-15 5 0,10-1 0,-10 1 0,0 0 0,0 0 0,11 0 0,-11 0 0,0 0 129,0 0 0,0 0-129,0 0 129,0 0 0,0 0 258,-3 8-258,3-8 0,-11 18 129,3-7-129,-1 1 0,1 2 0,0-1 0,2 2 129,-1-2-129,3 1 0,-1 0-129,4 0 129,-1 1 0,2-2 0,0 1-129,0 1 129,0-4-129,2 0 129,-2-11-129,10 15 129,-10-15-129,15 10 129,-15-10-129,20 2 258,-7-2-258,3-3 0,1-5 0,1-4 0,0-3 0,1-2-258,2-3 258,-2-3-129,0 0 0,-3 2 0,0 0 0,-4 1 0,1 4 129,-4 2 0,-1 3 0,-8 11 0,7-14 129,-7 14-129,0 0 129,0 0-129,0 0 0,0 7 0,-3 3 0,-1 2 0,-2 5 0,0 2 0,0-2 0,-1 3 129,0-1-129,3 0 129,-1-1-129,4 0 129,0-2-129,1-2 0,0-3 258,2 0-258,-2-11 0,9 14 0,-9-14 0,14 7 0,-14-7 129,14 0-129,-14 0 129,23-2-129,-8-6 0,2-3 129,0-2-129,2 0 0,1-3 0,-3 3-129,1 0 129,-3 3-129,0 2 129,-3 1-129,3 4 129,-4 3 0,2 0-258,-2 0 258,2 3 0,0 4 0,2-2 0,2 3 0,-3 0 0,0-1 0,-2-1 0,-1-2 0,-11-4 258,18 6-258,-18-6 129,0 0 0,0 0-129,8-12 129,-8 12 0,-1-23-129,-5 9 0,-1-2 129,-2-1-129,0 2 0,1-1 0,1 1 0,3 3 0,1 0-129,3 0 129,0-1 0,9 2 0,2 0 0,4 1 0,2 0 0,2 1 0,0 2 0,3 1 0,-2 1 0,-2 1 0,0 2 0,-3 2-129,-1 0 129,-3 0 0,0 0 0,-11 0-258,15 6-516,-5 4-1032,-10-10-2322,21 10-387,-21-10-129,16 0-387</inkml:trace>
          <inkml:trace contextRef="#ctx0" brushRef="#br0" timeOffset="1.3432E6">1058 9375 1419,'0'0'1677,"0"0"-129,-6-10-516,6 10-258,0 0 0,-8-12-258,8 12 0,-10-8-129,10 8 0,-17-8 0,7 5 129,-1 1 0,-2 1 129,0-2 0,1 3 0,-2 0 0,2 0 129,1 0-387,11 0 0,-19 6-258,19-6 258,-14 12-258,14-12 0,-14 19-129,9-7 129,-1 1-129,-1 4 129,1-1 0,-1 1 129,-1-1-129,1 0 258,0 2-129,-2-3-129,2 5 129,0-1 0,-1 1 0,-1 1-129,3 0 0,0 1 0,-1-1 258,1 4-258,-2-3 129,2 2-129,-1 0 129,1 4 0,-4-1 0,5 1 129,-5 1-129,4 1 0,-2 0 0,1 0 0,-1 0-129,2-2 129,1 0-129,-2 1 129,2-2-129,0-1 0,0-2-129,1 0 129,0-3-129,1 0 129,-2-4 0,2 0 0,0 1 0,-1-5-258,1 0 258,-1 0-129,1-1 129,3-12-258,-8 18 258,8-18-258,0 0-387,0 0-1161,-10 0-2193,10-12-387,-2-8 0,-1-4-516</inkml:trace>
          <inkml:trace contextRef="#ctx0" brushRef="#br0" timeOffset="1.34541E6">959 9419 4257,'-11'7'3999,"11"-7"0,-2 11-258,2-11-1935,11 9-516,8-3-387,-3-6 129,11 6 0,-1-6-387,5 2-129,-3-2 0,2 0-258,-4 0 0,-3 0-129,1 0 129,-5 0-129,0 0 0,-2 3 0,-1 2-129,-2-3 0,-1 0-258,-13-2-1032,23 0-2709,-11 0-258,-12 0-258,16-6-645</inkml:trace>
          <inkml:trace contextRef="#ctx0" brushRef="#br0">-43 9680 3096,'-10'-7'3612,"10"7"-387,-10 0-903,10 0-258,0 0-387,0 0-129,0 0-129,0 0-387,-10 1 0,10-1 0,0 0-387,0 0 0,0 0-258,0 0 0,0 0 129,0 0-387,0 0 0,0 0 0,0 0 0,0 0 0,0 0 0,0 0 0,0 0 0,6 9 0,-6-9 129,0 0-129,0 0 0,14 4 0,-14-4 0,0 0 0,16 0 0,-16 0 0,12 0-129,-12 0 129,18 0 0,-6 1-129,1-1 0,0 0 129,0 1-129,3 1 129,5 0-129,-3-1 0,2 1 129,-1-1-129,0 1 129,1-1-129,-2-1 129,0 0-129</inkml:trace>
          <inkml:trace contextRef="#ctx0" brushRef="#br0" timeOffset="1.34628E6">2121 9647 1806,'0'-24'3870,"-11"1"-129,3 10 0,8 13-1806,-22-20-516,22 20-516,-26-9-129,26 9-129,-25 0-129,13 0-258,1 3 0,-1 6 0,0-1-129,3 3 0,2 2-129,0 1 129,-1-1-258,8 3 129,-2-1 0,2 1 0,1 1 0,7 0 0,1 0 0,2 0 129,3 2-129,0 0 0,-1-1 0,-2-1 0,1 2 0,-3-1 0,-6-2 0,-3 2 0,0 0 0,-9-3 0,-3 3 129,-3-1 0,-5-4 0,-2 0 129,-2-4-129,3 1 129,-6-6 129,3-2-258,-1-2 129,3 0-129,0-2 0,1-2-129,4-4-129,-2-3-774,19 11-1548,-12-19-1548,10 7-258,2 1-516,4 1 258</inkml:trace>
          <inkml:trace contextRef="#ctx0" brushRef="#br0" timeOffset="1.34861E6">2290 9681 5031,'4'-19'4386,"-4"19"0,0-17-516,0 17-2193,0 0-903,-12-10-129,12 10-258,-15 4-129,15-4 0,-23 20 129,11-4-129,-3-1 0,4 5 0,-1-3 129,5 5-129,0-2 0,5 0 0,0 0-129,2-1 0,6 0 0,4-2 129,3-2-129,3 1-129,2-3 129,1-1 0,3-6-129,0-2 129,-2-3-129,2-1 0,0-10 0,-2-4 0,-3-5 0,0-5-129,-5-4 0,-2-2-129,-4-2 258,-6-1-387,-2 3 387,-8-3-129,-2 4 129,-4 5 0,1 2 129,-2 6-129,0 4 387,0 4-387,2 4 129,3 4 0,1 0-129,-1 4 0,12-4-129,-16 19 129,16-19-129,-4 21 129,4-10-258,4 0 516,-4-11-516,23 16 258,-7-12 0,6 1 0,3-4 0,3-1-129,3 0 129,2-4-129,2-2 0,-1 0 0,0 2 129,-3-2 0,-3 3 0,-4 0 0,-5 0 0,-3 3 129,-5 0 0,-11 0-129,12 3 129,-12-3 0,0 17 129,-1-6-129,-8 5 129,3-1 0,-4 1-129,3 2 129,-2-2-129,4 2 0,2-4 0,3 4 0,0-3 0,3 1-129,5-2 129,2 0-129,-1-2 0,1-3 0,2-1 0,-12-8 0,18 11 0,-18-11 0,19 5 0,-8-5 0,5 0 0,2-2-129,4-4 129,3-3 0,1-4-129,2-2 129,0-2-129,1-5 0,-3 3 129,0-4-129,-4 3 129,-6 0 0,0 1 0,-7 0 0,-4 1 0,-5-1 0,0 2 0,-6 1 129,-1 0-129,-1 3 129,-1 2-129,9 11 0,-12-14 129,12 14-129,-10 7-129,5 6 129,0 5-129,2 3 129,3 4-129,0 4 258,0 2-258,3 5 258,3-1-129,1 7 129,-1 1-129,-2 3 129,0 1-129,-3-1 129,-1-3-129,0-2 129,-5-3-129,-3-6 129,-1-5-129,-4-4 129,-3-4-129,-3-6 129,-5-2-129,-1-3 0,0-2 0,-2-1 0,1-2 0,3 0-129,3-1 129,3 0 0,5-1 0,12-1 0,-12 0 0,12 0 0,0 0 0,0-14 129,8 4-129,2-4 0,4-2 0,4-3-129,1 0 129,5-2 0,2-1 0,3 0 0,4-2 0,3-2-129,1-3 129,2-2 0,2-2 0,-2 2 0,-1-2 0,-4 1-129,-2 2 129,-5 2 0,-1 3 0,-5 1 0,0 2 0,-4 0 0,-1 2 0,-3 0 0,1 1 0,-3 2 129,-6 0-129,-1 0 0,-4 3 129,0 0-129,-3 1 0,-7 2 129,-6 1 0,0 2-129,-2 6 129,0 2-129,1 5 0,1 8 0,1 2 0,4 7 0,5 3 0,3 1 0,-1 4 0,4-1 0,0-2 0,0 0 0,5 1 0,0-1 0,1-2 129,0-3-129,2-5 0,0 0 129,3-7-129,3-4 129,1-4-129,4-2 129,0-8-129,5-7-129,-1-4 129,3-6-129,-4-1 0,1-3 0,-3 2 0,-3 1 0,0 3 0,-5 4 129,1 6 0,-13 13 0,17-12 0,-17 12 0,15 0 0,-15 0 0,7 21 129,-4-6-129,-3 3 0,0 2 0,-3 0 129,-1-1-129,-1 0 0,1-1 0,-1-3 129,4-3-129,1-12 0,0 14 0,0-14 0,15 0 0,-1-11-129,1-4 0,2-2 0,3-5 0,2 0 0,-1-1 0,-1 3 0,-2 3 0,-3 4 258,-1 3-129,-2 4 129,-12 6 0,16 0 0,-16 0 0,9 9 129,-6 2-129,-3 2 0,1 3 0,-1 3 0,0 1 0,0 3 0,0-1 0,2-1-129,1-2 129,4-5 0,1-2-129,-8-12 129,21 17-129,-7-14-129,0-3 0,3 0-129,-1-3-129,4-1-387,-3-9-645,9 7-2709,-7-3-387,1-2-516,2 0-129</inkml:trace>
          <inkml:trace contextRef="#ctx0" brushRef="#br0" timeOffset="1.34997E6">4493 9617 3354,'-8'-30'4257,"1"13"0,-4 0-903,-2-2-1161,5 8-516,-7-4-774,3 9-129,-8 1-387,3 5-129,-3 0 0,-3 4 129,1 3 0,-1 9 0,0 0 0,3 7 129,0-1 0,6 5 0,-2-2 0,9 3-129,-1-2-258,4 3 129,1-5-129,1 1 0,2-3-129,0-1 129,0-2-129,0-5 129,4-2-129,-4-12 129,13 12 0,0-12-129,-1 0 0,3-5 0,3-4-129,3-2 0,2-1 0,-1-4-129,4 2 129,2-6-129,2-3 129,-3-3-129,0 0 129,-3-6 129,-6-3-129,-1 0 129,-7-6 0,-3-2 0,-5-4-129,0-1 129,0-1 0,0 4 0,2-1 129,2 6-129,0 5 258,-2 8-129,3 5 129,0 9-129,-7 13 129,0 0-129,0 0 129,0 0-129,4 19 0,-3 2 129,-1 5-129,-3 5 129,-3 5 0,0 2 0,-2-1-129,-3 2 129,-1-3 0,1 4-129,0-4 0,0 1 0,1-4-129,3 2 0,0-3 129,5 1-129,2 0-129,0 0 129,9-3 129,2 1-129,1-5 0,4-4 129,-2-2-129,2-5 129,-1-6-129,1-5-129,-4-4 129,2-5 0,1-4-129,-2-4 0,5-2 0,2-2 0,1 2 129,-2-1-129,4 0 129,0 0 0,-1 1 129,2 1-129,-2-1 0,0 1 129,-1 0-129,1-2 0,-1 2 0,-3-1 0,-1 1 0,0-1 0,-5-3 0,-2 1 0,-4 2 0,-4-4 129,-1 2-258,-1-2 258,-2 3-258,-8 2 258,0 1-258,-4 4 129,2 2 0,-6 3-129,2 2 129,-2 2-129,-3 3 129,2 3 0,-4 5-129,3-2 129,0 1 0,0 2-129,1 2 129,3 3-129,3 1 0,0-1 0,7 1 258,3 4-129,3-3-129,0 1 258,6 0-129,5-2 129,4-2 129,4 3-129,3-1 129,4-2-129,0 1 0,1-1 0,-2-2 0,0-2-129,-2-3 0,-1-2-129,-3-3-129,-2-4-516,4 3-2838,-21-3-1290,9-7-258,-15-6-258,-11-1-516</inkml:trace>
        </inkml:traceGroup>
      </inkml:traceGroup>
    </inkml:traceGroup>
    <inkml:traceGroup>
      <inkml:annotationXML>
        <emma:emma xmlns:emma="http://www.w3.org/2003/04/emma" version="1.0">
          <emma:interpretation id="{F495C1EF-DF47-4D43-8667-77B0DFF43456}" emma:medium="tactile" emma:mode="ink">
            <msink:context xmlns:msink="http://schemas.microsoft.com/ink/2010/main" type="paragraph" rotatedBoundingBox="19450,15482 21751,15535 21734,16278 19433,16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08864B-B6DC-4818-BDFF-9AD72E0E8759}" emma:medium="tactile" emma:mode="ink">
              <msink:context xmlns:msink="http://schemas.microsoft.com/ink/2010/main" type="line" rotatedBoundingBox="19450,15482 21751,15535 21734,16278 19433,16226"/>
            </emma:interpretation>
          </emma:emma>
        </inkml:annotationXML>
        <inkml:traceGroup>
          <inkml:annotationXML>
            <emma:emma xmlns:emma="http://www.w3.org/2003/04/emma" version="1.0">
              <emma:interpretation id="{FB7D04EB-60FB-4AC3-BA5C-3A55C96245D1}" emma:medium="tactile" emma:mode="ink">
                <msink:context xmlns:msink="http://schemas.microsoft.com/ink/2010/main" type="inkWord" rotatedBoundingBox="19450,15482 21751,15535 21734,16278 19433,16226"/>
              </emma:interpretation>
              <emma:one-of disjunction-type="recognition" id="oneOf19">
                <emma:interpretation id="interp95" emma:lang="de-DE" emma:confidence="0">
                  <emma:literal>Liebe</emma:literal>
                </emma:interpretation>
                <emma:interpretation id="interp96" emma:lang="de-DE" emma:confidence="0">
                  <emma:literal>liebe</emma:literal>
                </emma:interpretation>
                <emma:interpretation id="interp97" emma:lang="de-DE" emma:confidence="0">
                  <emma:literal>Lübbe</emma:literal>
                </emma:interpretation>
                <emma:interpretation id="interp98" emma:lang="de-DE" emma:confidence="0">
                  <emma:literal>hiebe</emma:literal>
                </emma:interpretation>
                <emma:interpretation id="interp99" emma:lang="de-DE" emma:confidence="0">
                  <emma:literal>Kube</emma:literal>
                </emma:interpretation>
              </emma:one-of>
            </emma:emma>
          </inkml:annotationXML>
          <inkml:trace contextRef="#ctx0" brushRef="#br0" timeOffset="1.35143E6">958 10473 1806,'0'0'3096,"0"-13"-387,0 13-903,0 0-258,-17 0-258,17 0 0,-12 9-129,7 1 0,5-10-129,-10 22 0,1-10 0,6 7-129,-5-3-129,4 5 0,-3-2-129,3 5-129,-4-2-129,3 3 0,-1 0-129,2 2 0,-2-1 0,2 3-129,-4-2 258,4 0-258,-2-3 0,0 0 0,0-2 0,-1 0-129,-1-1 129,0 1-129,-2 0 129,-2 0 0,2 1 0,0-1-129,0 1 129,2-2 0,1-4 0,0-1-129,5-3 0,1-2 129,1-11-129,0 13 0,0-13 129,0 0-129,9 9 0,-9-9 129,19 7-129,-3-2 0,3 0 0,5-1 129,2 2-129,2-2 129,3-1-129,1-1 0,-1-2 129,1 0-129,-1 0 0,-3-2 0,-1 0 0,-3 0 0,-6 1-129,-1 1 129,-5 0 0,-12 0 0,16 0 0,-16 0 0,0 0 0,0 0-258,0 0-387,0 0-903,0 0-2193,5 7-774,-5-7-258,0 0-516</inkml:trace>
          <inkml:trace contextRef="#ctx0" brushRef="#br0" timeOffset="1.35234E6">1384 10877 3225,'2'-12'4386,"2"-4"-129,-4 16-258,0 0-1806,0 0-774,0 0-516,0 0-258,0 0-129,0 0 0,0 15-129,0-3 0,0 5 129,-4-1-129,1 5 0,-4-2 129,1 4-129,-3-3-129,2 1 0,-1 0 0,3-1-129,-3-2 129,3-2-129,1-2 0,2-1 0,2-3-129,0-10 129,0 19-129,0-19 129,10 14-129,-10-14 129,18 13-129,-7-8 129,4-2-129,-1-2 129,2 0 0,3-1-129,3 0 129,4-4-129,1-2 129,2-2-129,0-1 0,2-2 0,0-1 0,-2-2 0,-2 0-129,-2-1 129,-2 0-129,-4-2 129,-2 2-129,-4-2 129,-2 4-129,-5-3 129,-1 3 0,-4 0 0,-1 2 0,0 1 0,0 10 0,-14-17 0,4 10 0,-2 3-129,-1 2 129,0 1 0,0 1 0,-1 0 0,1 2 0,2 4 0,11-6 0,-19 18 0,12-8 129,1 2-129,0 1 0,4 1 0,2 0 0,0-1 0,5 1 129,1-1 0,2 0 0,4 0-129,1-1 129,1-1 0,1-1 0,-1-3 0,2-1 0,1-1-129,2-3 0,2-1 0,-2-1-129,5 0 0,1 0-258,-6-1-1032,11 1-3225,-11-3 129,-3-3-516,-16 6-387</inkml:trace>
          <inkml:trace contextRef="#ctx0" brushRef="#br0" timeOffset="1.35263E6">1460 10540 7224,'0'0'4257,"0"-13"0,0 13-387,0 0-2967,0 0-1032,0 0-1677,17 4-1935,2 2-387,7 4-258,1-2-258</inkml:trace>
          <inkml:trace contextRef="#ctx0" brushRef="#br0" timeOffset="1.35359E6">2294 10494 1032,'0'0'3612,"0"0"258,0 0-129,0 0-1290,0 0-903,-9 3-387,6 8 129,-7 0-258,4 7 0,-6 1-258,4 8 258,-5 2-387,3 4 0,-3 3-129,6 4 129,-5 0-387,4 1 0,-3-1 0,1 0 0,-2-4-129,3-2 0,-2-6-129,2-3 129,0-6 0,1-2 0,2-6-129,6-11 129,0 0-129,0 0 0,0 0 0,0 0 0,-5-11-129,5-2 0,0 0 0,0-1 0,3 0 0,5 0 0,3 1 129,1-1-129,5 1 129,2-2 0,2 0-129,7-1 129,0-1 0,1 2 0,2 2 0,-2 2 0,0 4 0,-4 4 0,0 3 0,-5 0 0,-3 7 0,0 3 0,-3 3 129,-1 3-129,0 1 129,-3 3 0,-2 0-129,-2 0 129,-1 0 0,-4 0 0,-1 0 0,-1-2 0,-7 1 0,-1 1 0,-5-1 0,-2-2-129,-4 0 258,-2-1-258,-3-3 0,-6-4 129,-5 0-129,-3-6 129,-2 0-129,0-3 0,-2 0 0,1-6 129,-1-3-129,8 1 0,4-1 0,5-2 0,5 2 0,3 0 0,8 2-258,10 7-129,0 0-1032,-4-13-3096,10 9-129,8-5-516,4-1-387</inkml:trace>
          <inkml:trace contextRef="#ctx0" brushRef="#br0" timeOffset="1.35455E6">2770 10958 3354,'-18'7'4257,"18"-7"129,-12 0-516,12 0-1677,0 0-903,0 0-516,0 0-387,0 0 0,0 0 0,8 3-129,-8-3 129,16 9 0,-16-9 0,24 9 0,-10-5 0,4-1-129,0-2 0,2 0-129,1-1 129,-2-1 0,0-5-258,-2 0 129,-2-1-129,-4 0 0,-11 7 0,18-13 129,-18 13-258,8-12 129,-8 12 0,1-13 0,-1 13 0,-2-15 0,-7 4 0,-3 2 0,-2-2 0,-4 2-129,0 2 129,-4 0 0,-2 3 0,1 3 0,2 1 0,-4 0 129,3 0-129,-1 4 129,3-1 0,2 1 0,2-2 0,2 2 0,3-2 129,11-2-129,-15 11 129,15-11-129,-8 16 0,5-5 129,-1 2-129,1 3 0,-1 0 0,1 0 0,1 2 0,1 0 0,-1-1 129,2-1-129,0 0 129,5-2-129,2-1 129,2 0-258,1-2 258,3-2-129,-1 2-129,2 0 0,-2-1 129,1 0-129,-3 1 0,-10-11 0,18 18 0,-18-18 129,18 14-129,-18-14 0,21 5 0,-8-4 129,3-1-129,2 0 0,0 0-129,4-3 129,-1 0-129,1-4-387,5 6-645,-11-5-2967,6 3-774,-5-3-129,-4 4-516</inkml:trace>
        </inkml:traceGroup>
      </inkml:traceGroup>
    </inkml:traceGroup>
    <inkml:traceGroup>
      <inkml:annotationXML>
        <emma:emma xmlns:emma="http://www.w3.org/2003/04/emma" version="1.0">
          <emma:interpretation id="{C04F711F-BE05-4061-ADE9-01185C740424}" emma:medium="tactile" emma:mode="ink">
            <msink:context xmlns:msink="http://schemas.microsoft.com/ink/2010/main" type="paragraph" rotatedBoundingBox="19361,16411 23306,16370 23317,17481 19372,175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DFB534-0988-4AF5-8771-4B10D5DF2224}" emma:medium="tactile" emma:mode="ink">
              <msink:context xmlns:msink="http://schemas.microsoft.com/ink/2010/main" type="line" rotatedBoundingBox="19361,16411 23306,16370 23317,17481 19372,17522"/>
            </emma:interpretation>
          </emma:emma>
        </inkml:annotationXML>
        <inkml:traceGroup>
          <inkml:annotationXML>
            <emma:emma xmlns:emma="http://www.w3.org/2003/04/emma" version="1.0">
              <emma:interpretation id="{00153C3D-D625-489B-B252-4FED4111F013}" emma:medium="tactile" emma:mode="ink">
                <msink:context xmlns:msink="http://schemas.microsoft.com/ink/2010/main" type="inkWord" rotatedBoundingBox="19361,16411 23306,16370 23317,17481 19372,17522"/>
              </emma:interpretation>
              <emma:one-of disjunction-type="recognition" id="oneOf20">
                <emma:interpretation id="interp100" emma:lang="de-DE" emma:confidence="0">
                  <emma:literal>(13-17)</emma:literal>
                </emma:interpretation>
                <emma:interpretation id="interp101" emma:lang="de-DE" emma:confidence="0">
                  <emma:literal>(1517)</emma:literal>
                </emma:interpretation>
                <emma:interpretation id="interp102" emma:lang="de-DE" emma:confidence="0">
                  <emma:literal>(13.17)</emma:literal>
                </emma:interpretation>
                <emma:interpretation id="interp103" emma:lang="de-DE" emma:confidence="0">
                  <emma:literal>(13-17}</emma:literal>
                </emma:interpretation>
                <emma:interpretation id="interp104" emma:lang="de-DE" emma:confidence="0">
                  <emma:literal>(13-17]</emma:literal>
                </emma:interpretation>
              </emma:one-of>
            </emma:emma>
          </inkml:annotationXML>
          <inkml:trace contextRef="#ctx0" brushRef="#br0" timeOffset="1.35589E6">929 11513 1161,'-15'2'3096,"15"-2"258,-18 13-1161,6-7-774,2 7-129,-3-5 129,1 8-129,-3-5-258,2 7 129,-5-4-129,4 5-129,-5 0 0,1 4-258,-1-2 0,4 6 129,-1-5-258,3 6 0,0-2-129,5 3 0,-2-2 258,8 2-387,-2-2 129,3 1-129,-1 0 0,2 2 0,0-6-129,0 3 0,2 0 129,3 2-129,-1 0 0,4 1 0,-1-5 129,2 1-129,2-3 0,0-4 0,-3-5-129,-8-14 129,16 15-129,-16-15 0,0 0-129,0 0-129,0 0-645,0 0-1806,2-6-1806,-2 6-258,6-16-387,-6 16-258</inkml:trace>
          <inkml:trace contextRef="#ctx0" brushRef="#br0" timeOffset="1.35683E6">1152 12013 645,'-7'13'3225,"7"-13"129,0 0-645,-8 11-774,8-11 0,0 0-387,0 0 0,10 0-387,-10 0 129,11-16-387,-8 3 0,4 0-387,-3-6 129,4-1-387,1-5 0,2 1-129,3-3-129,2-1 129,2-1-129,0 2 129,0 0-129,2 3 129,-2 0-129,0 4 129,-5 2 0,1 3 0,-3 2 129,-11 13-129,15-16 129,-15 16 0,0 0-129,0 0 0,11-7-129,-11 7 129,0 0-129,0 0 129,0 0 0,9 9 0,-9-9 0,5 21 0,-5-6 129,1 4-129,-1 1 129,0 2-129,0 0 129,-1 4-129,-1 0 0,-1 2 0,0-1 0,-1 2 0,2-1 0,-3 3-129,1-2 129,0-1-129,0-5 0,-1 2 129,-1-2-129,0 0 0,-2-3 0,2 2 0,-1-4 0,1 0 129,-2-1-129,3-2 0,1-5 0,4-10 0,-6 11-129,6-11-258,0 0-387,-1-11-903,8 3-2967,2-6-129,6-2-387,-3-4-258</inkml:trace>
          <inkml:trace contextRef="#ctx0" brushRef="#br0" timeOffset="1.35767E6">1676 11718 4128,'-4'-33'3999,"4"17"0,0-3-774,8 6-1290,0-5-645,8 5-387,0-5 0,6 5-129,-2-2 0,6 6-258,-2-1 0,4 6-129,-2 0-129,2 4 0,-2 0-129,-2 7-129,-3 4 129,-3 2 0,-2 3-129,-7 4 129,-5 1 129,-2 2-129,-2 1 129,-8-1-129,-4 0 0,-4-1 129,0-5-129,-2-1-129,2-5 129,1-1 0,1-1-129,2-3 0,12-6 0,-11 8-129,11-8 258,0 0-129,7 15 0,6-8 0,-1 0 129,5 3-258,0 0 258,3 2-129,1-1 0,-1 4 0,1-1 0,-3 1 0,0 0 0,-3 0 0,-3 1-129,-2-2 129,-2-1 0,-2 0 129,-4 0-129,-2 3 0,0-3 129,-3 1-129,-3 4 0,-1 1 129,-1-1-129,-2 4 129,-2-5 0,-3 0-129,-3 0 0,-2-2 129,-3-2-129,-4-2 129,-2-2-129,0-2 129,-1 0-129,3-2 129,1-1-129,5 0 129,0-2-129,3-2 129,2 0-129,3-2-129,1-2 0,1-3-387,11 7-516,-19-15-1935,19 15-1548,0 0-258,-6-12-387,6 12-258</inkml:trace>
          <inkml:trace contextRef="#ctx0" brushRef="#br0" timeOffset="1.35836E6">2432 11920 6966,'16'-12'4515,"-16"12"0,14-14-387,-14 14-2580,11-6-774,-11 6-258,15 0-258,-15 0 0,0 0 0,12 9 129,-12-9-129,0 0 129,14 6 0,-14-6-129,14 0 129,-4 0-258,6-1 129,1-1-129,0 2 0,2-2-129,-2 1 129,1 1-129,-3 0 129,-3 0 0,-2 0-129,-10 0 129,18-3 0,-18 3-129,14-6 129,-14 6 0,10-8-129,-10 8-129,0 0 0,0 0-258,0 0-387,13 0-1290,-13 0-2322,0 17-516,0-6-258,0-11-387</inkml:trace>
          <inkml:trace contextRef="#ctx0" brushRef="#br0" timeOffset="1.35972E6">3051 11982 2193,'10'0'3483,"-10"0"-129,-2-7-1290,2 7-387,0 0-258,0 0-129,-7-17 0,7 17-129,0 0 0,0-12-258,0 2 0,0 10-258,3-25 129,6 9-258,0-6-129,5-2-129,2-4-129,3-3 0,1 0-129,3-3 129,0 1-129,1 2 0,-2 2 129,0 3-129,-3 6 0,-1 5 0,-3 4 129,-3 5-129,-12 6 129,14 0 0,-14 0 129,4 13-129,-4-3 0,0 5 129,0 1-129,0 4 129,-2 2-129,2 4 0,-2 2 0,0 2 0,-2 1 0,1 2 0,-4-3 0,2 3 0,-1-3 0,0 2 0,0-2 0,-1 2-129,1-2 129,-2-1-129,1-5 0,0-1 129,0-1-129,2-6 0,-2-3 0,7-13 129,-7 13-258,7-13 129,0 0-129,0 0-129,0 0-129,0 0-387,6 6-774,-6-6-2580,14-2-516,-3-3-387,0-5-258</inkml:trace>
          <inkml:trace contextRef="#ctx0" brushRef="#br0" timeOffset="1.36051E6">3564 11509 2967,'0'0'4515,"0"0"-129,0 0-129,0 0-1677,-6 0-903,6 0-645,0 0 129,17 0-387,-5 0-258,5 0-129,4 0 0,4-1 0,2-3-258,2-1 0,3-1 129,0 3-258,-2-3 129,2 2 0,1 1-129,-5 2 0,1 1 0,-3 2 0,-4 5 0,-1 3 129,-4 3-129,-3 3 129,-5 2 0,-3 5 0,-1 0 129,-3 3 0,-2-1 0,1 2-129,0-1 129,0 0-129,1 0 0,1 0 0,-3 0 0,0 0-129,-1 1 129,-5 1-129,-1 0 129,-1 3-129,-2-1 129,-5 1-129,5-1 0,-1 3 129,-1-2-129,3 0 0,-1-4 129,3-2-129,1-5 0,0-3 0,3-5 129,3-12-129,-7 11 0,7-11-129,0 0-129,0 0-258,-12 0-387,12 0-1032,-9-8-2451,9 8-516,-12-10-387,12 10-129</inkml:trace>
          <inkml:trace contextRef="#ctx0" brushRef="#br0" timeOffset="1.36098E6">3714 11933 2967,'0'0'4644,"6"-13"-258,-6 13 129,0 0-2064,6-19-645,-6 19-387,13-12-387,1 8-129,-4-1-129,7 3-387,-1-2 129,5 1-258,-1 0 0,2 2 0,1-2 0,-1 1-129,2-2 0,-1 2 0,0-2-129,1 4 129,1-3-129,1 1 129,-3 0 0,5-1-129,0 0 0,-2-1 129,0 1-129,-6-1 0,-2 2 0,-5-1 0,-1 1 0,-12 2-258,0 0-129,-8-1-258,8 1-1032,-24 0-2967,24 0 0,-19 0-516,19 0-258</inkml:trace>
          <inkml:trace contextRef="#ctx0" brushRef="#br0" timeOffset="1.36174E6">4337 11345 4644,'11'11'4515,"-11"-11"-258,15 9 0,-15-9-2193,13 15-903,-13-15 0,29 20-258,-14-7-129,4 5-258,-1 1 129,3 7-258,-1-2 0,0 5 0,-5 3 0,1 3 0,-6-2-129,0 0 129,-3 0-258,-1-1 129,-1-5-129,-1 2 0,-3-4 0,-1 1-129,0-2 0,-2 2 0,-3-2 129,-2 1-129,-5 0 129,3 1-129,-4 1 0,-1-3 129,-2 2-129,-1 1 0,0 1 0,0 2 0,0 1 129,0 0-129,-1 0 0,2 0 129,-1 1 0,1-3-129,1-4 129,-2-1-129,1-4 0,2-3 129,-1-3-129,3-3 129,-2-3 0,1-3-129,2-3 129,0-2-129,1 0 129,10 0-129,-14-10 0,14 10-258,-4-10-258,0-1-774,10 9-3483,-6 2-258,21-8-387,-5-1-387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7:01:33.74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67 33 516,'-14'-9'1032,"14"9"-129,-15-6 129,15 6-129,-12-4 258,12 4 129,-10-5 0,10 5-129,0 0 0,0 0 129,-11-6-516,11 6 0,0 0-129,0 0-129,0 0-129,0 0 129,0 0-129,-11 0 0,11 0 129,0 0-129,0 0 129,0 0-129,0 0 129,0 0-129,0 0-258,0 0 129,0 0 0,0 0-129,0 0 0,0 0 0,0 0 0,-1 11 129,1-11 0,0 0-129,5 10 129,-5-10 0,12 7 0,-12-7-129,17 7 258,-17-7-258,21 8 0,-21-8-129,18 7 129,-7-3 0,-11-4-129,19 3 129,-6 0 0,-1-2 0,3-1-129,0 0 129,2 0-129,-1 0 129,3 0-129,-3 0 0,2 0 0,-1 1 0,-1-1-129,0 2 129,0 0 0,2-1 129,0 0-129,2-1 0,-1 1 0,3 0 0,-1 2 0,3-3 0,-1 1 0,2 0 129,1 0-129,-3-1 0,3 1 0,-3 1 0,1 0 0,-2-1 0,1 3 0,-2-1 0,0 0 0,0 1 0,0-1 0,0 3 0,1-3 0,-3 1 0,2-1 0,-1 1 0,-1 0 0,0 0 0,1-1 0,0 2-129,2-1 129,-1 1 0,1 0 0,0 0 0,3-2 0,0-1 0,1 2 0,-3-2 0,2 1 129,0-1-129,-2-1 0,2 0 0,-1 1 0,2 0 0,-1 0 129,2-1-129,3-1 0,0 0 0,2 0 0,0 0 129,0 0-129,1 0 0,0 0 0,0 0 0,-1 0 0,-2 0 0,1 0 129,1 0-258,2 0 129,-2 0 129,2 0-129,0 0 0,-1 0 0,2 0 0,-1 0 0,0 1 0,0 0 0,1 2 0,2-2 129,3-1-129,2 0 0,1 0 0,1 0 0,1-1 129,-1-2-129,-1 1 0,1 0 129,-3-1-129,-2 0 0,0 0 129,0 2-129,1-3 0,0 0 0,2 2 0,-1-3 0,3 2 129,1 1-129,0-1 0,1 0 0,0 1 0,-1 0 129,-4 1-129,0 1 0,-1 0 258,-3 0-258,-3 0 0,-3 1 0,0 1 129,-2 1-129,1-1 129,-1 1-129,0-1 0,0 0 0,0-1 0,1-1 0,-1 2 0,1-1 0,-2-1 0,1 1 0,-2-1 0,1 1 0,-1-1 0,0 1 129,1 0-129,0-1 0,-2 0 0,-1 2 0,-2-2 0,0 0 0,-1 0 0,-4 0 0,0 0 0,-2 0-129,0 0 129,-3 0 0,4 2 0,0-2 0,0 0 0,0 0 0,0 0 0,0 0 0,-2 0 0,1 0 0,-6 0 0,-10 0 0,13-2 0,-13 2 0,0 0 129,0 0-129,0 0 0,0 0 0,0 0 129,0 0-129,0 0 0,0 0 0,0 0 0,0 0 0,0 0 0,0 0 0,0 0 0,0 0 0,0 0 0,13 0 0,-13 0 0,0 0 0,0 0 0,12 0 0,-12 0 0,0 0 0,12 0 0,-12 0 0,0 0 0,0 0 0,11 0 0,-11 0 0,0 0 0,0 0 0,0 0 0,0 0 0,0 0 0,0 0 0,9 11-258,-9-11-645,0 0-2322,19 4-1290,-19-4-258,15-18-387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3-02T16:57:11.293"/>
    </inkml:context>
    <inkml:brush xml:id="br0">
      <inkml:brushProperty name="width" value="0.04667" units="cm"/>
      <inkml:brushProperty name="height" value="0.04667" units="cm"/>
      <inkml:brushProperty name="color" value="#DEE4CA"/>
      <inkml:brushProperty name="fitToCurve" value="1"/>
    </inkml:brush>
  </inkml:definitions>
  <inkml:traceGroup>
    <inkml:annotationXML>
      <emma:emma xmlns:emma="http://www.w3.org/2003/04/emma" version="1.0">
        <emma:interpretation id="{DF0086CF-A3F5-423C-819B-C67E003E24A2}" emma:medium="tactile" emma:mode="ink">
          <msink:context xmlns:msink="http://schemas.microsoft.com/ink/2010/main" type="inkDrawing" rotatedBoundingBox="25918,14968 25933,14968 25933,14983 25918,14983" shapeName="Other"/>
        </emma:interpretation>
      </emma:emma>
    </inkml:annotationXML>
    <inkml:trace contextRef="#ctx0" brushRef="#br0">7199 9940 0,'0'0'0,"0"0"0,0 0 0,0 0 0,0 0 0,0 0 0,0 0 0,0 0 0,0 0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3-02T16:57:18.001"/>
    </inkml:context>
    <inkml:brush xml:id="br0">
      <inkml:brushProperty name="width" value="0.04667" units="cm"/>
      <inkml:brushProperty name="height" value="0.04667" units="cm"/>
      <inkml:brushProperty name="color" value="#DEE4CA"/>
      <inkml:brushProperty name="fitToCurve" value="1"/>
    </inkml:brush>
  </inkml:definitions>
  <inkml:traceGroup>
    <inkml:annotationXML>
      <emma:emma xmlns:emma="http://www.w3.org/2003/04/emma" version="1.0">
        <emma:interpretation id="{BF856029-8E25-4B8F-83CD-ECE0ED3B66A2}" emma:medium="tactile" emma:mode="ink">
          <msink:context xmlns:msink="http://schemas.microsoft.com/ink/2010/main" type="inkDrawing" rotatedBoundingBox="26130,16326 26145,16326 26145,16341 26130,16341" shapeName="Other"/>
        </emma:interpretation>
      </emma:emma>
    </inkml:annotationXML>
    <inkml:trace contextRef="#ctx0" brushRef="#br0">7411 11298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8:25:32.50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 59 774,'-1'-16'2451,"0"1"-129,1 15-258,0 0-516,-3-12-387,3 12-258,0 0-258,0 0-258,0 0-129,0 0 0,0 0-129,0 0-129,0 0 129,0 0 0,0 0 0,0 0 129,0 0 258,0 0-258,0 0 129,9 0 129,-9 0-258,0 0 0,13 0 0,-13 0 0,13 0 0,-13 0 0,18 0-129,-18 0 0,22 0 129,-10 1-129,3 1 0,0-1 0,1 0 129,-1 0-129,2 0 0,1 2 129,-1-2-129,1 1 0,-1 1 0,-1 0 0,2 1 0,1-2 0,1 0 0,2 4 0,-2-3 0,3 1-129,1 0 129,1 2 0,-1-2 0,0 2-129,0-2 0,0 3 0,0-3 129,1 2-129,0-3 0,1 0 129,2-2-129,3-1 129,-3 0 0,1 0 0,-1 0 0,1 0-129,-4 0 129,2 1 0,-3 0-129,-2 0 0,2 1 129,2 0-129,-1-2 0,0 2 129,3-2-129,1 0 0,0 0 129,1 0-129,0 0 0,1 0 0,-1 0 0,1 0 129,-3 0-129,1 0 0,-2 0 0,3 0 0,-2 0 129,3 0-129,-2 0 258,1 0-258,2 0 129,-1 0 0,1 1-129,1 1 129,-2-2-129,1 1 129,0-1-129,0 0 0,3 0 129,1 0-129,1 0 129,1 0-129,2 0 129,1-3-129,1 2 129,0-1-129,-2 1 0,0-2 129,1 0-129,0 1 129,-1-3-129,3 1 129,-2 0-129,1-1 0,-2 1 129,2 2-129,-3-3 129,2 1-129,1-1 0,0 1 129,1-1-129,1-1 0,-2-2 129,-1 2-129,0-1 0,-3 1 0,-3 0 0,-2 2 129,-3-1-129,-1 1 0,-4 1 0,-3-1 0,-1 2 129,-2 0-129,-2 2 0,0 0 0,-5-3 0,-1 3 0,1 0 0,-12 0 0,18 0 0,-18 0 0,10 3 0,-10-3 129,0 0-129,0 0 129,0 0-129,0 0 258,0 0-129,0 0 0,0 0 0,0 0-129,0 0 129,0 0-129,0 0 0,0 0 0,0 0 0,0 0-129,0 0 129,0 0 0,0 0 0,14 4 0,-14-4 0,0 0 0,14 9 0,-14-9 0,16 8 0,-16-8 0,19 8 0,-9-4 0,3-1 0,0 1 0,1-1 0,2-1 0,3 0 0,1-2 0,4 0 0,0 0 129,0 0-129,1 0 0,1 0 0,-2 0 0,-3 0 0,0 0 0,-2 0 0,0 0 0,-2 0 0,1 2 0,-2 0 0,1-2 0,-1 3 0,-4-2 0,-1 0 129,-11-1-129,17 2 0,-17-2 0,0 0 0,0 0 0,0 0 0,0 0 0,0 0-129,0 0-258,0 0-774,-2 10-1548,2-10-1290,-5 18-645,-7-13-258,-1 3-258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24.73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0-1 258,'37'7'516,"-16"-3"-258,0 1 258,-1-1-387,1 2 129,1-2 129,-1 1-258,2-2 129,-1 2 0,-1-3 0,2 0 0,-1 1 129,5-1-129,-2 0 258,3-1-258,0 1 0,0 0 129,2-1-258,-2 1 0,1-2 0,-3 1 0,0 0 129,-2 0-129,1-1 129,-1 0-258,-1 0 129,2 0 0,0 0 129,3-2-129,-1 0-129,2 0 129,2-1 0,1 1-129,1 0 129,0 1 129,1 0-258,-1 0 0,-1-1 129,-1 2-129,0-1 0,-1 0 0,0 0 129,0 0-129,1-3 0,0 2 129,1 0-129,2 1 0,1 0 0,1 1 129,0 0-129,2 0 0,1 2 0,-1-1 129,-1 1 129,0-1-258,-3 1 129,1-2-129,-1 0 0,-2 0 0,0 0 0,0 0-129,0 0 129,-1 0 0,2 0 0,0 0 0,1 0 0,2 0 0,0 0 0,0 0 0,1 0 129,1-1-258,-1 0 129,0 0 0,-1 0 0,0-1 0,-1 2 0,-1 0 0,1 0-258,0 0 258,1 0 0,2 0 0,0 1 0,2 0 0,0 0 0,-1-1 0,0 0 0,1 0 0,-2 0 0,-1 0 0,0 0 0,-2 0 0,1 0 0,2-1 0,1 1 258,2-2-129,0 1-129,1-2 0,0 2 129,-2-1-129,-2 2 0,-1 0 129,-2 0-129,-3 0-129,-1 0 129,-3 1 129,0 3-129,-1-2 0,1-1 0,1 0 129,-2 0-129,1-1 129,-2 0-129,3 0 0,-2 0 0,0 0 258,-1 0-516,2 0 258,-1 0 0,-1 0 0,2 0 0,-3 0 0,1 0 258,1-2-258,-2 1 0,0-3 0,0 2 0,-3 0 0,0 0 0,0 0 0,1 1 129,0 0-129,0 1 0,0 0 0,2 1 0,3 1 0,0 1 0,2-1 0,1 0 0,-1 0 0,1 0 129,-2-2-129,1 0 0,-2 0 0,-1-4 0,0 1 0,-1-1 129,1 0-129,-2 2 0,-2 0 0,1 1 0,-1 1 129,1 0-129,-2 0 0,-2 3 0,7-1 0,-4 1 0,4-1 0,-1-1 129,0 0-129,-1-1 0,-1 0 0,0 0 0,-4-1 0,0 0 0,-2 0 0,0 0 0,-1 1 0,1 0 0,3 0 258,0 0-258,1 2 0,2 0 129,0-1-129,1-1 0,1 1 0,0-1 129,-2 0-129,1 0 0,1 0 0,-1 0 0,2 1 0,-1 0 0,0 2 129,1-2-129,1 2 0,-2-2 0,-1 1 0,1 0 0,-2-2 0,0 0 129,-1 0-129,1 0 0,-1 0-129,-1 0 258,0 1-258,-2 0 129,2 1 0,0 0 0,-1-1 0,1 1 0,1-2 0,0 0 0,1 0 129,0 0-129,1-3 0,-2 0 0,0 1 0,-1-1 129,-2 0-129,0 2 0,0 0 0,0 1 0,0 0 129,0 0-129,0 0 0,0 0 0,-1 0 0,-1 0 0,-2 0 0,-3 0 0,-2-1 0,-2-1 0,-9 2 0,11-2 0,-11 2 0,8-2 0,-8 2 0,8 0 0,-8 0 0,14-1 0,-6 1 0,-1 0 258,1 0-258,-8 0 0,13 0 0,-13 0 0,8 0 0,-8 0 0,0 0 0,0 0 0,0 0 129,0 0-129,4 9-645,-4-9-1161,0 10-774,0-10-129,0 0-387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27.47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21 129,'24'0'903,"-14"0"-129,-2 1 129,-1 1-129,3 0-129,-2 2 0,-1-1-387,3-1 0,-1 2 129,5-2-258,-2 0 0,4 1 0,-1-3-129,3 1 258,0 0-258,0 0 0,1-1 129,-1 3-129,1-2 0,0 0 258,0-1-129,2 2 0,0-1 129,4 0-129,0 0 0,3 1 0,1-2 258,0 0-258,2 0 129,-1 0-129,2 0 0,-2 0 258,1 0-258,0 0 0,1-2 0,2 0 0,1-1-129,4 0 258,-1-1-258,6-1 129,0 1-129,-1-1 129,-1 0-129,-1 1 0,0 1 129,-2 0-129,-4 2 0,-2 1 0,-1 0 0,-4 0 129,0 0-129,0 0 0,0 0 129,-3-2-129,3 1 0,0-1 0,-3 0 0,3 1 0,0 0 0,-2 1-129,0 0 129,0 0-129,-1 0 129,-1 1 0,1 0 0,-1 1 0,1-1 0,1 0 0,0 0 0,0 0 129,0 0-129,1 0 0,-1-1 0,0 3 0,1-2 0,0 1 0,-1 0 0,4-2 0,1 1 0,2 0 0,0 1 129,0-2-258,2 0 129,-2 0 0,2 0 0,-3 0 0,1 0 0,0-3 0,-1 2 0,1-1 0,0 0-129,3 0 129,-1 0 129,2 1-129,1 0 0,2 0 0,-1 1 0,0-1 0,-1 1 129,-1-1 129,-3 1-129,-3-1-129,2 0 129,-5 0-129,1-1 129,-2 1-129,-1 0 0,2 1 0,-2-2 0,-1 1 0,0 0 0,3 1 0,-3 0 0,0 0 0,1 0 0,-1 0 0,-1 1 0,0 0 0,-1-1 0,-4 0 0,1 0 0,-2 0 0,-1 0-129,-1 0 129,-1 2 0,1-2 129,-2 1-129,0 0 0,-1 0 0,0 1 0,2 0 0,-2 0 0,3 0 0,-1-2 0,1 1 129,0-1-129,2 2 0,-1-1 0,-1-1 0,1 0 129,-2 0-129,1 1 0,-1-1 0,1 0 129,-1 0-129,1 0 0,-1 0 0,2 0 0,0 2 0,-2-2 258,3 2-258,-1-2-258,-1 1 258,0 0 0,0-1 0,-1 0 0,0 0 0,-1 0 0,-1 0 0,0 0 0,1-1 258,-4 0-258,3 1 129,-1-1-129,0 1 0,1 0 0,0 0 129,-1 0-129,2 0-129,0-1 258,-1 1-129,-1 0 0,-2 0 0,2 0 0,-2 0 0,0 0 0,1 0 0,1 0-129,-1 0 0,1 0 129,0 0 0,1 0 0,0-1 0,0 0 0,-2 1 0,1 0 0,-2 0 0,2 0 0,-1 0 0,0 0 0,-2 0 0,-1 2 0,0-1 0,-8-1 0,12 3 0,-12-3 0,8 4 0,-8-4 0,8 3 0,-8-3 0,10 1 0,-10-1 0,12 1 0,-12-1 0,14 0 0,-14 0 0,14 0 0,-14 0 0,13 0 0,-13 0 0,10 0 129,-10 0-129,8 0 0,-8 0 129,0 0 0,0 0-129,0 0 129,0 0 0,9 0-129,-9 0 0,0 0-645,7 7-1290,-1 3-903,-6-10-129,12 8-258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51.97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24EBAC-947E-47C4-94D6-C2F76E04238E}" emma:medium="tactile" emma:mode="ink">
          <msink:context xmlns:msink="http://schemas.microsoft.com/ink/2010/main" type="inkDrawing" rotatedBoundingBox="7616,15956 9536,15814 9580,16407 7660,16549" hotPoints="7902,15761 9364,16125 9229,16665 7768,16301" semanticType="enclosure" shapeName="Rectangle"/>
        </emma:interpretation>
      </emma:emma>
    </inkml:annotationXML>
    <inkml:trace contextRef="#ctx0" brushRef="#br0">228 65 258,'-4'-12'2193,"4"12"0,0 0-129,0 0-258,-3-8 0,3 8-258,0 0-387,0 0-258,4-8-129,-4 8-129,9-4-129,-9 4 129,11-4-129,-3 2-129,0-1 0,2 1 0,0-1 129,2 1-129,1-1 0,0 2-129,2-1 0,1 1 0,0 0-129,1 1 0,2 0 0,1 0 0,2 0 0,0-1 0,1 0 0,1 0 0,-2 0-129,1 1 129,-3-1-129,0 1 0,1 0 129,-4 0-129,4 0 0,-3 0 0,2 0 0,0 0 0,2 0 0,0 0 129,-1 0-129,2 0 0,-1 0 0,2 0 0,-1 0 0,-1 0 258,2 0-258,1 0 0,1 0 0,0 0 0,0 0 0,-1 1 129,0 0-129,1 1 0,-2-1 0,0 1 0,-1 1 0,-1-2 0,0 3 0,2-1 0,-1 2 0,-1-2 0,-1 0 0,0 1 0,-1 0 0,2-2 0,-6 1 0,2-1 0,-2 0 0,0 1 0,1-1 0,0 1 0,-2-1 0,1 1 0,1-1 129,0 1-129,1-1 0,-1 1 0,0-1 0,0 0 129,1 1-129,0 1 0,-1-2 0,0 3 0,0-2 129,-1 2-129,0-1 0,-2 0 0,-1 2 0,0-3 0,1 2 0,-3-1 0,1 1 0,-1 1 0,0-2 0,-2 0 0,0 1 0,-1 1 129,-8-6-129,13 13 0,-8-5 0,0 1 129,0 1-129,1 0 129,-2-2-129,0-1 129,-4-7-129,7 13 129,-7-13-129,2 10 0,-2-10 0,0 10 0,0-10 0,-1 14 0,-1-7 129,-1 2-129,1 0 0,-2 2 0,2-2 129,-2 1-129,0-1 0,0 0 129,-2-1-129,-1 0 0,-2 1 0,-1-2 129,-1 1-129,0 0 0,-1 0 129,0 0-129,-1 0 129,1-1-258,0 0 129,-2-2 0,-1 3 0,0 0-129,-2 0 129,-1-1-129,-2 1 129,0-2 0,-1 1 0,1-1 0,1-1-129,0-1 258,1 0-129,-2-1 0,0 0 0,1 0 0,0-1 0,-2 1 0,1-1 129,0 0-258,-1 1 258,0-1-129,-1 1 0,-1-1 0,0 1 0,0-2 0,0 2 0,-1-1 0,-1 0 0,3 0 0,-3-1 0,2 2 129,-1-1-129,-1 1 0,0-1 0,1 0 0,1 0 0,-1-1 129,2 1-129,0-1 0,1-1 0,0 0 0,3 0 0,-1 0 0,0 0-129,1 0 129,1 0 0,-3 0 0,1 1 0,0 0 0,0-1 0,-1 1 0,1 0 0,1 0 129,-2-1-129,4 1 0,0-1 0,-2 0 0,0 0 0,1-1 0,-3-1 0,0 1 0,0 0 0,0-1 0,0 2 0,-2 0 0,1 0 0,1 0 0,-1 0 129,2 0-129,0 1 0,1 0 0,-1-1 0,1 0 0,1 0 0,-1 0 129,0 0-258,-2 1 129,2-1 0,-3 1 129,1 1-129,3 0 0,-1 0 0,0-1 0,0 0 0,2-1 0,1 2 0,3-2 0,0 0 129,0 0-129,3 0 129,1-2-129,8 2 0,-10-2 258,10 2-258,0 0 0,0 0 129,0 0-129,0 0-129,0 0-516,0 0-516,0 0-2451,6-9-516,-6 9-516,15-11-258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02T16:34:48.9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7278A1-A144-4D08-8824-1115E7CADA06}" emma:medium="tactile" emma:mode="ink">
          <msink:context xmlns:msink="http://schemas.microsoft.com/ink/2010/main" type="writingRegion" rotatedBoundingBox="13975,15349 18174,14876 18295,15946 14095,16419"/>
        </emma:interpretation>
      </emma:emma>
    </inkml:annotationXML>
    <inkml:traceGroup>
      <inkml:annotationXML>
        <emma:emma xmlns:emma="http://www.w3.org/2003/04/emma" version="1.0">
          <emma:interpretation id="{BB4DE469-EB38-4DDF-B5D8-6E82E105314C}" emma:medium="tactile" emma:mode="ink">
            <msink:context xmlns:msink="http://schemas.microsoft.com/ink/2010/main" type="paragraph" rotatedBoundingBox="13975,15349 17074,15000 17159,15757 14060,16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16058-E697-44C4-B106-B85A8DB2ADD0}" emma:medium="tactile" emma:mode="ink">
              <msink:context xmlns:msink="http://schemas.microsoft.com/ink/2010/main" type="inkBullet" rotatedBoundingBox="14000,15576 14917,15473 14976,16003 14060,16106"/>
            </emma:interpretation>
            <emma:one-of disjunction-type="recognition" id="oneOf0">
              <emma:interpretation id="interp0" emma:lang="de-DE" emma:confidence="0">
                <emma:literal>↳</emma:literal>
              </emma:interpretation>
            </emma:one-of>
          </emma:emma>
        </inkml:annotationXML>
        <inkml:trace contextRef="#ctx0" brushRef="#br0">-464 324 1,'0'0'773,"0"0"1,0 0 0,-6-8-129,6 8-129,0 0 258,-11-3-129,11 3 129,-10-2 0,10 2 129,-12-2-258,12 2-129,-14-2 129,6 2 0,0-1-258,-1 1 129,0-1-129,-1 1 0,1 0 129,-1 0-129,0-2 0,-1 0 0,1 0-129,0 0 129,0 1-129,-2-2 0,3 2-129,-1 0 129,-2 1-129,0 0 129,0 0-129,1 0 0,-1 0 0,-1 2 0,1 1 0,-4 0 0,4-1 0,-2 0 0,1 2 0,-1-3 129,2 3 0,-2-4-129,3 3 129,-1-3-129,2 1 129,0 0-129,-1 1 0,2 0 0,-3-1 129,1 1 0,-1 0-129,0 1 0,1-3 0,-1 4 0,-1-2 129,0 1-258,3 0 129,-4 1 0,1-1-129,2 2 129,0 2-129,-1-1 0,2 1 129,1-1-129,-1 1 129,1-1-129,0 0 0,0 1 0,1 0 0,-1-1 0,1 0 0,0 2 129,-2-1-129,1 0 129,-2-1 0,1 1 0,1 1 0,-2-2 0,1 1-129,1-2 129,0 1 0,1-1-129,0 1 0,8-6 0,-13 11 129,13-11-129,-13 12 0,13-12 0,-10 14 0,5-6 0,0-1 0,5-7 129,-9 15-129,6-7 0,3-8 129,-6 13 0,6-13 0,-3 13-129,3-13 129,-1 13-129,1-13 0,-1 12 0,1-12-129,0 12 129,0-12-129,2 13 129,-2-13-129,6 12 258,-6-12-129,10 11 129,-10-11 0,13 10 129,-6-6-129,1 0-129,1 1 129,-2-2 0,3 2-129,0-2 129,1 1-129,0-1 0,-1 0 129,1 1-129,0-2 0,-1 3 129,0-1-129,-10-4 0,15 8 0,-15-8 0,14 8 0,-6-4 129,-8-4-129,13 8 0,-4-4 0,1-2 0,-1 1 129,0 0-129,1 0 0,-1-1 129,3-1-129,-1 2 129,0-2-129,0 0 129,2 1-129,1-2 0,1 1 0,-1-1 0,1 0 0,0 1-129,-1 0 129,0 1 0,2-2 0,-3 1 0,1-1 129,-2 1-129,1 0 0,-1-1 0,0 0 0,0 1 0,0-1 0,0 1 0,1 0 0,-1 0 0,0-1 0,-1 1 0,1 0 0,-1 0 0,-1 0 0,3-1 0,-1 0 129,1 0-129,3 0 0,-1 0 0,0 0 0,1 0 0,0 0 0,-2 0 0,1-1 0,-2 0 0,-2 0 129,-1 1-129,1 0 0,-1 0 0,0-1 0,1 1 0,-2 0 129,1-1-129,-1-1 0,0 1 129,-1 0-129,0-1 129,-8 2-129,13-3 0,-13 3 129,10-2-129,-10 2 0,8 0 129,-8 0-129,0 0 129,0 0-129,8-3 258,-8 3-129,0 0-129,0 0-387,0 0-645,0 0-2709,0 0-387,0 0-258,0-10-645</inkml:trace>
      </inkml:traceGroup>
      <inkml:traceGroup>
        <inkml:annotationXML>
          <emma:emma xmlns:emma="http://www.w3.org/2003/04/emma" version="1.0">
            <emma:interpretation id="{34D22595-9B3C-478D-A69E-86934AB49AEA}" emma:medium="tactile" emma:mode="ink">
              <msink:context xmlns:msink="http://schemas.microsoft.com/ink/2010/main" type="line" rotatedBoundingBox="15221,15209 17074,15000 17145,15632 15293,15840"/>
            </emma:interpretation>
          </emma:emma>
        </inkml:annotationXML>
        <inkml:traceGroup>
          <inkml:annotationXML>
            <emma:emma xmlns:emma="http://www.w3.org/2003/04/emma" version="1.0">
              <emma:interpretation id="{22B6420E-7DE4-4F2A-B80C-F46246F037F9}" emma:medium="tactile" emma:mode="ink">
                <msink:context xmlns:msink="http://schemas.microsoft.com/ink/2010/main" type="inkWord" rotatedBoundingBox="15304,15080 16264,15355 16122,15850 15162,15575"/>
              </emma:interpretation>
              <emma:one-of disjunction-type="recognition" id="oneOf1">
                <emma:interpretation id="interp1" emma:lang="de-DE" emma:confidence="0">
                  <emma:literal>"die</emma:literal>
                </emma:interpretation>
                <emma:interpretation id="interp2" emma:lang="de-DE" emma:confidence="0">
                  <emma:literal>„die</emma:literal>
                </emma:interpretation>
                <emma:interpretation id="interp3" emma:lang="de-DE" emma:confidence="0">
                  <emma:literal>'"die</emma:literal>
                </emma:interpretation>
                <emma:interpretation id="interp4" emma:lang="de-DE" emma:confidence="0">
                  <emma:literal>"du</emma:literal>
                </emma:interpretation>
                <emma:interpretation id="interp5" emma:lang="de-DE" emma:confidence="0">
                  <emma:literal>"due</emma:literal>
                </emma:interpretation>
              </emma:one-of>
            </emma:emma>
          </inkml:annotationXML>
          <inkml:trace contextRef="#ctx0" brushRef="#br0" timeOffset="50013.6875">-87-2 516,'0'0'2451,"0"-8"129,0 8 0,0 0-903,0 0-387,0 0-129,0 0-258,0 0 129,0 0-129,0 0-129,0 0 129,0 0-258,-4 6-129,4-6 129,-3 9-129,3-9-129,-6 12 129,3-5-129,3-7 0,-6 16 129,3-9-129,2 3 129,-2-2-258,2 2 129,-1-1-258,1-1 0,-1 2 0,2-1-129,-1-2 129,0 1-258,1-8 258,-1 13-258,1-13 258,-1 9-129,1-9 129,0 0-129,0 0 129,0 0-129,0 0-129,0 0-129,0 0-903,4 3-2064,-4-3-774,5-6 0,-5 6-516</inkml:trace>
          <inkml:trace contextRef="#ctx0" brushRef="#br0" timeOffset="50684.489">22 0 1677,'0'0'3096,"0"0"129,0 0-516,0 0-903,0 0-129,0 0-516,0 0-387,0 0 0,0 0-129,0 0-129,0 0 258,0 0-129,-1 8-129,1-8 0,-2 9 129,2-9-129,-1 12 129,1-12-258,-4 12-129,4-12 129,-2 14-129,2-14-129,-4 13 0,4-13 0,-2 12 0,2-12-129,-3 11 129,3-3-129,-2 0-129,2-8 258,-1 14-258,1-14 258,0 14-258,0-14 129,0 12-129,0-12 129,0 0 129,0 0 0,0 0-129,0 8 0,0-8 129,0 0-129,0 0 0,0 0 0,0 0 0,0 0-258,0 0-516,0 0-2451,0 0-645,0 0-258,0 0-258,0-4-258</inkml:trace>
          <inkml:trace contextRef="#ctx0" brushRef="#br0" timeOffset="53757.6939">264 288 2193,'0'-9'3096,"0"9"258,0-8-903,0 8-516,0 0-516,-3-9-258,3 9-129,0 0-258,-7-11-129,7 11 258,0 0-387,-9-8 129,9 8-258,-9-5 0,9 5-129,-14 0 0,7 0 0,-2 0 0,0 0-129,-1 2 129,1 1-258,-2 2 129,2 0 0,1 3-129,8-8 129,-13 14-258,7-6 258,0 2-129,0-2 0,1-1 0,0 2 0,-1 0 129,3 1 0,-1-1-129,1 2 129,0-1 0,1 1 0,1 0 0,1-1-129,0 0 0,0-1 129,1-2-129,-1-7 0,6 14 0,-6-14 129,6 9-129,-6-9 0,0 0 129,10 5-129,-10-5 0,10 0 129,-10 0-129,11-4-129,-11 4 129,16-9 0,-16 9-129,16-10 0,-7 2 129,0-1-129,0-3 0,1-1 129,-1-2-129,-3-1 129,4-3-129,-3-1 0,1 0 129,-1 1-129,-1 2 0,0 1 129,1 1 0,-1 2-129,0 2 129,0 0 0,-1 0 0,1 1 0,0-3 0,-1 0 0,0-1 258,0 1-258,0 1 129,0 2 0,-3 1 0,2 0-129,-4 9 258,3-8-258,-3 8 129,0 0-129,0 0 0,0 0 0,0 0 0,0 0 0,0 0 0,0 0 0,-1 6 0,1-6 0,-7 17-129,2-6 129,1 0-129,0 2 129,-1 2-129,0 1 129,1 0-129,-1-1 129,0 0 0,3 1 0,-1-2 129,1 1-129,1-1 0,-1-2 0,2 0 129,0 0-129,0 1 0,0 0 0,0-1 0,0 0 0,0 0 0,0 0 0,0-1 0,1-3 0,-1-8 129,3 10-129,-3-10 0,0 0 129,7 8-129,-7-8 0,10 4 0,-10-4 129,11 4-129,-3-3 0,0-1 129,0 0-129,2-1 0,0-5 129,1 0-129,0-3 0,1-1-129,1-2 129,-1 1-129,1-1 129,0-2 0,-1 1 0,0-1-129,0 1 129,-1 1 0,-2 1 0,-1 1 0,-2-1 0,-2 3 0,-4 8 0,4-12 0,-4 12 0,0 0 0,0 0 0,0 0 129,-7 0-129,7 0 0,-10 7 0,5 1 129,-1 1-129,1 1 129,1 1-129,-1 1 0,-1-1 129,2 2 0,2-3 0,-1 3 129,1-2-129,1-1 0,1 1-129,0-2 129,0 0-129,4-2 129,-4-7-129,7 14 129,-7-14-258,9 11 258,-9-11-258,11 9 129,-11-9 129,14 6-129,-5-4 0,0-2 0,2 0 129,1 0-129,1 0 0,0-2 0,1 0 0,0-3 0,1 1 0,-1-2 0,0-1-129,0 0 129,0-2 0,0-1 0,0-2-129,0 2 129,0-4 0,-1 1-129,-3-1 129,0 1 0,-1-1 0,-2 2 0,-3 2 129,-2-1-129,0 3 0,-2 8 129,0-12 0,0 12-129,0 0 129,-8-8-129,8 8 0,0 0 0,-13-1 0,13 1 129,-14 1-258,6 2 258,-1 2-129,2 1 129,-2 1-129,2 3 129,1-1-129,0 1 129,3 0-129,0 2 129,0 0-129,2 0 129,1 0-129,0 0 129,0 0 0,0 0-129,3 0 129,-1-1 0,3-1 0,-2-2-129,3 0 0,1-1 129,2-3-129,1 0 0,0-3 0,1-1-129,2 0-129,-3 0-129,5 0-645,-8-5-3096,2 1 0,-9 4-645,12-11 0</inkml:trace>
          <inkml:trace contextRef="#ctx0" brushRef="#br0" timeOffset="54397.2947">660 94 6063,'-8'-10'4902,"8"10"-516,0 0-387,-7-11-1677,7 11-1032,0 0-2193,0 0-2580,4-2-516,-4 2-258,0 0-387</inkml:trace>
        </inkml:traceGroup>
        <inkml:traceGroup>
          <inkml:annotationXML>
            <emma:emma xmlns:emma="http://www.w3.org/2003/04/emma" version="1.0">
              <emma:interpretation id="{E462B319-8A81-4E16-8441-F88C5A2FFF22}" emma:medium="tactile" emma:mode="ink">
                <msink:context xmlns:msink="http://schemas.microsoft.com/ink/2010/main" type="inkWord" rotatedBoundingBox="16580,15180 17184,15301 17093,15759 16488,15639"/>
              </emma:interpretation>
              <emma:one-of disjunction-type="recognition" id="oneOf2">
                <emma:interpretation id="interp6" emma:lang="de-DE" emma:confidence="0">
                  <emma:literal>Sei</emma:literal>
                </emma:interpretation>
                <emma:interpretation id="interp7" emma:lang="de-DE" emma:confidence="0">
                  <emma:literal>sei</emma:literal>
                </emma:interpretation>
                <emma:interpretation id="interp8" emma:lang="de-DE" emma:confidence="0">
                  <emma:literal>Sein</emma:literal>
                </emma:interpretation>
                <emma:interpretation id="interp9" emma:lang="de-DE" emma:confidence="0">
                  <emma:literal>sein</emma:literal>
                </emma:interpretation>
                <emma:interpretation id="interp10" emma:lang="de-DE" emma:confidence="0">
                  <emma:literal>Seim</emma:literal>
                </emma:interpretation>
              </emma:one-of>
            </emma:emma>
          </inkml:annotationXML>
          <inkml:trace contextRef="#ctx0" brushRef="#br0" timeOffset="55317.6967">1414 44 1548,'0'-9'3483,"0"0"0,0 9 129,0-8-1161,0 8-903,-8-8-258,1 4-516,7 4 129,-17-5-129,8 5-258,-6 0 0,0 1 0,1 3 0,-2 0-129,2 1 0,1 1-129,1 0 129,3 1-129,9-7 0,-11 13-129,11-13 0,-4 13 0,4-5 0,0 0-129,5 3 0,1 1-129,2 0 0,1 2 0,0 1 0,1 2-129,-2 0 258,1 0-387,-2 0 387,-3 0-129,0 3 129,-3-4 0,0 1-129,-1 2 129,0-1 0,-1 0 129,-3 1-129,1-4 129,-2-1-129,1 1 129,0-3-129,-1-2 129,-1-2 0,0 0 129,-3-3-258,-1-1 258,-1-1 0,1-2 0,-2-1 0,0 0 0,-2-6-129,2-2 129,0-2-129,1-1 0,2 1-129,-1 0 129,3 2-129,0 0 0,7 8-258,-10-9-387,10 9-2322,0 0-1290,0-7-129,0 7-387,9-13-387</inkml:trace>
          <inkml:trace contextRef="#ctx0" brushRef="#br0" timeOffset="56940.0995">1453 283 129,'0'0'2838,"0"0"-129,0 0-129,2 9-516,-2-9-129,0 0-129,0 0-387,11 5-129,-11-5-387,9 0 0,-9 0-258,13 0-129,-13 0-129,16 0-129,-8-1 0,2-2-129,0-2 0,0 0 0,2-1-129,-3 1 0,-1-3 129,2 4-129,-10 4 129,12-12 0,-12 12 0,6-10 0,-6 10 129,0-8-129,0 8 0,-4-7 129,4 7-129,-10-7 129,10 7 0,-15-5 0,7 4 0,0 1 0,-2-1-129,10 1 129,-14 0 129,14 0-258,-16 5 0,16-5 0,-16 7 0,7-1 0,1 0 0,-1 2 0,-1 1 0,2 2 0,0 0 0,0 0 0,2 3 0,1-1 0,0 1 0,2 0 0,0 0 0,1-1 0,0 0-129,1 1 129,1-2-129,0-1 129,0-2-129,3 0 129,-3-9 0,9 13 0,-9-13 0,14 5 0,-5-5-129,0 0 129,2 0 0,-1 0-129,1-3-129,1-1 129,-1 1-129,1-2 0,-1-2 129,2-1-129,-1-1 0,3-5 0,-2 0 0,3-2 129,-1-1-129,-2-1 0,2 1 129,-2 1-129,-1 2 0,-1 2 129,0 2 0,-11 10 0,13-12 0,-13 12 129,0 0-129,0 0 129,0 0 0,0 0 0,0 0 0,0 0 0,-1 9 0,-4 1 0,-1 0 0,2 1 0,-1 3 0,1 1 0,-1 1-129,1-1 129,3 0 0,0-3-129,1 2 129,0-2-129,0-3 129,0-9-129,10 10 129,-10-10 0,14 3-129,-5-3-129,1 0 0,-2-3-129,3 2-387,-5-7-516,5 4-2580,-7-5-1032,2-1 0,-2-3-387</inkml:trace>
          <inkml:trace contextRef="#ctx0" brushRef="#br0" timeOffset="57548.5008">1746 112 8385,'-7'-17'4902,"7"17"0,-8-13-516,8 13-2064,0 0-1548,-1-7-516,1 7-1806,1 4-2709,-1-4-258,12 12-387,-12-12-516</inkml:trace>
        </inkml:traceGroup>
      </inkml:traceGroup>
    </inkml:traceGroup>
    <inkml:traceGroup>
      <inkml:annotationXML>
        <emma:emma xmlns:emma="http://www.w3.org/2003/04/emma" version="1.0">
          <emma:interpretation id="{887E0AE4-A675-4BFD-BC53-D7F867B74478}" emma:medium="tactile" emma:mode="ink">
            <msink:context xmlns:msink="http://schemas.microsoft.com/ink/2010/main" type="paragraph" rotatedBoundingBox="15233,15931 18194,15139 18322,15617 15361,164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9F072D-D745-4AD6-85DB-5F80101C4DE2}" emma:medium="tactile" emma:mode="ink">
              <msink:context xmlns:msink="http://schemas.microsoft.com/ink/2010/main" type="line" rotatedBoundingBox="15233,15931 18194,15139 18322,15617 15361,16409"/>
            </emma:interpretation>
          </emma:emma>
        </inkml:annotationXML>
        <inkml:traceGroup>
          <inkml:annotationXML>
            <emma:emma xmlns:emma="http://www.w3.org/2003/04/emma" version="1.0">
              <emma:interpretation id="{50BA3243-444B-4DF3-9B20-BB7336649A57}" emma:medium="tactile" emma:mode="ink">
                <msink:context xmlns:msink="http://schemas.microsoft.com/ink/2010/main" type="inkWord" rotatedBoundingBox="17016,15516 18210,15197 18322,15617 17128,15936"/>
              </emma:interpretation>
              <emma:one-of disjunction-type="recognition" id="oneOf3">
                <emma:interpretation id="interp11" emma:lang="de-DE" emma:confidence="0">
                  <emma:literal>immer"</emma:literal>
                </emma:interpretation>
                <emma:interpretation id="interp12" emma:lang="de-DE" emma:confidence="0">
                  <emma:literal>im innen"</emma:literal>
                </emma:interpretation>
                <emma:interpretation id="interp13" emma:lang="de-DE" emma:confidence="0">
                  <emma:literal>im man"</emma:literal>
                </emma:interpretation>
                <emma:interpretation id="interp14" emma:lang="de-DE" emma:confidence="0">
                  <emma:literal>im unten"</emma:literal>
                </emma:interpretation>
                <emma:interpretation id="interp15" emma:lang="de-DE" emma:confidence="0">
                  <emma:literal>im merz"</emma:literal>
                </emma:interpretation>
              </emma:one-of>
            </emma:emma>
          </inkml:annotationXML>
          <inkml:trace contextRef="#ctx0" brushRef="#br0" timeOffset="72352.9271">2778 23 516,'0'-13'1419,"0"13"258,4-9 258,-4 9 129,0 0-129,0 0-129,0 0-129,0 0-387,0 0-387,0 0-258,0 0-258,0 0 0,0 0-258,0 0 129,0 0 129,0 0-129,0 0 129,-3 10 129,3-10 0,-6 12-129,6-12 0,-8 11 0,8-11-258,-7 11 0,7-11 0,-4 10 0,4-10 0,-3 8-129,3-8 129,0 0-129,-2 7 0,2-7 129,0 0-129,0 0 129,0 0 0,0 0-129,0 0 129,0 0-129,0 0 0,5 1-129,-5-1 0,0 0-129,0 0-129,0 0-129,6 8-774,-6-8-1677,0 0-903,0 0-129,0 0-129</inkml:trace>
          <inkml:trace contextRef="#ctx0" brushRef="#br0" timeOffset="73086.1284">2844-4 258,'2'-9'2451,"-2"9"0,0 0 0,0 0-258,0 0-258,0 0-387,0 0-129,0 0-129,0 0-387,0 0-129,0 0-258,0 0 129,0 0-387,0 0 0,0 0-129,0 0 129,0 0-129,-5 6 0,5-6 129,-4 9 0,4-9 0,-5 11 0,5-11 0,-6 12 0,6-12 129,-5 14-129,5-14-258,-5 11 258,5-11-129,-2 7-129,2-7 129,0 0-129,0 0 0,0 9 129,0-9-129,0 0 129,0 0-129,0 9 0,0-9 0,0 0 0,-1 8 0,1-8 129,0 0-129,0 0-129,0 0-129,0 0-258,0 0-1290,0 0-1935,3-6-516,-3 6 0,0 0-387</inkml:trace>
          <inkml:trace contextRef="#ctx0" brushRef="#br0" timeOffset="3.97221E6">1684 306 645,'-4'6'1161,"4"-6"-258,0 0-129,0 7-129,0-7-129,-1 6-129,1-6-129,-1 7 129,1-7-129,-2 8 129,2-8 0,-1 9 129,1-9-129,-1 10 129,1-10-129,-2 8 129,2-8-129,0 7 0,0-7 0,0 7-129,0-7 258,0 0-258,3 7 0,-3-7 129,0 0-129,0 0 129,2 7 0,-2-7-129,0 0 0,0 0 258,4 7-258,-4-7 129,0 0-129,0 0 129,7 4-258,-7-4 129,0 0-129,6 4 0,-6-4-129,0 0 0,5 4 129,-5-4-129,0 0 129,7 6 0,-7-6 129,0 0 0,0 0 0,6 4 0,-6-4-129,5 0 129,-5 0 129,8-2-258,-3 1 129,-5 1-129,9-3 0,-9 3 0,9-1 0,-9 1 0,8-2 0,-8 2-129,9-4 258,-9 4-258,11-7 0,-6 3 0,1-1 129,1 0-129,-1-2 0,0 0 0,-1 0 0,1 0 0,-1 1 0,-2-1 129,1 0-129,0 1 0,-1 0 0,0 0 0,1 0 0,0-1 129,0 0-129,0-1 129,1 1-129,0 0 129,-1 0 0,1 0-129,-1 0 129,-4 7-129,7-9 0,-7 9 0,6-5 0,-6 5 0,0 0 0,0 0 0,7-2 0,-7 2 0,0 0 129,0 0-129,0 0 0,6 1 0,-6-1 0,0 0 0,3 5 129,-3-5-129,1 8 129,-1-8-129,0 12 129,0-6 0,0 2 0,0-1 0,0 1 0,0-1 0,-1 1 0,0 0 129,0 0-129,-2 0 0,2 0 0,-1 0 0,0 0 0,1-1 0,-1 0-129,0 0 129,0 0-129,0-1 129,2-6-129,-3 9 0,3-9 0,-2 7 0,2-7 0,0 0 0,0 0 0,0 6 0,0-6 129,0 0-129,0 0 129,0 0 0,4-1 0,-4 1-129,0 0 258,7-9-258,-7 9 129,5-7-258,-5 7 258,6-7-258,-6 7 129,0 0 0,5-7 0,-5 7 0,0 0 0,0 0 0,0 0 0,0 0 0,0 0 0,0 0 0,0 0 0,0 0-129,0 0 129,-1 4 0,1-4 0,0 0 0,-2 6 0,2-6 129,0 0-129,0 0 0,0 5 0,0-5 129,0 0-258,0 0 129,0 0 0,0 7 0,0-7-129,0 0 258,0 0-258,0 0 258,0 0-129,0 0 0,0 0 129,0 0-129,0 0 129,0 0 0,-6 0 0,6 0-258,0 0 258,0-10-129,0 10 129,0-9-258,2 3 129,0 0 0,0-1 0,1 0 0,0-2-129,0 2 129,1-2 0,1 0 0,-1-1 0,1 1 0,-1-1 0,1 1 0,0 0 0,-1 0 0,1 1 0,-1 1 0,0 1-129,-1 0 129,-3 6 0,8-8 0,-8 8 0,6-7 0,-6 7-129,6-5 129,-6 5 0,7-4 0,-7 4 0,8-1 0,-8 1-129,10 0 129,-10 0 0,10 1 0,-10-1 0,9 3 129,-9-3-129,7 2 0,-7-2 0,0 0 0,7 5 0,-7-5 0,0 0 0,4 7 0,-4-7 0,2 10 0,-2-10 0,1 11 129,-1-5-129,0 1 0,0-1 129,0 0-129,0 1 0,0-1 129,0 0-129,0 0 0,0 1 129,-1-2-129,1 1 0,0 0 258,0 0-258,0 0 129,0-1-129,0-5 129,2 10-129,-2-10 129,2 10-129,-2-10 0,2 9 0,-2-9 129,0 8-258,0-8 258,0 9-129,0-9 129,0 8-258,0-8 258,-2 7-129,2-7 0,0 6 129,0-6-129,0 7 0,0-7 0,0 0 0,0 7 0,0-7 0,0 0 0,2 6 0,-2-6-129,0 0 129,0 0 0,6 7 0,-6-7 0,0 0 0,7 5 0,-7-5 0,6 3 0,-6-3 0,6 3 129,-6-3-129,9 0 129,-3 0-129,0 0 129,1-3-129,1-2 258,2-1-258,0 0 129,-1-1-129,0-2 129,1 1-129,-1-2 129,2 2-129,-1-1-129,0-1 258,0 0-129,-1-1 0,-1 1-129,1-1 129,0 0 0,-1 0 0,0 0 0,-1 0-129,0 1 129,0-1 0,-2 2 0,0 0 0,-1 0 0,-2 0 0,-1 2-129,-1-1 129,0 2 0,0 1 0,0 5 0,-4-10 0,4 10 0,-8-5-129,8 5 129,-11-2 0,5 2 0,-1 0 0,1 0 0,-1 1 0,0 0-129,2 1 129,-1 1 0,6-3 0,-10 8-129,5-3 129,-1 1 0,1 2 0,-1 1 0,1 2 0,0-1-129,2 1 129,-1 0 0,1 0 0,1 0 0,2 0 129,0 0-129,0-1 0,0 1 0,0 0 129,0-2-129,2 0 0,0 0 129,-1 0-129,1 0 129,0 0-258,0-1 258,2 2-258,-1-3 129,1 1 0,2-2 0,-1-1 0,2-1 0,0-3 129,1-1 0,0 0 0,0-4-129,1 0 129,-1-2 0,-1 0-129,1-2 0,0 0 0,-2-1 0,0 0 0,2 0-129,-1 0 129,1-1-129,0 1 0,0-1 129,-1 2-129,1-2 129,-1 3 0,0 1-129,-1-3 129,-1 2 0,3 1 0,-2-1 0,2 0 0,-2 1 0,2 0 0,-1 1 0,0 1 0,-1 2 0,-6 2 0,8-2-129,-8 2 129,0 0 0,7 2-129,-7-2 129,3 10 0,-2-5 0,-1 2 0,0 1 0,0 1 129,0 0-129,-1 2 0,-1-1 129,-1 0-129,0 1 0,0 0 129,0-2-129,0 0-129,0-2 258,0 0-129,2-1 129,1-6-129,-5 9 0,5-9-129,-2 5 258,2-5 0,0 0-129,0 0 0,0 0 0,0 0 258,0 0-387,5-9 258,-2 1-129,1-3 0,2-3-129,-1-2 129,1 0-258,0-2 129,1 0 0,0 1 0,2 0 0,-2 2 0,1 3 129,0 0-129,0 4 129,0 1-129,0 2 129,-1 2 0,0 3 0,0 0 129,-1 3-129,0 3 0,-1 1 0,-1 1 129,0 2-129,-1 1 129,-1 0-129,-1 1 129,-1 0-129,0-1 0,0 0 129,0-1-129,-1-1 0,0 0 0,-1-2 129,0 1-129,0-1 0,0 0 0,-1-1 129,0 1-258,0-1 258,2 1-129,0-1 129,1 1-129,0 0 0,0 1-129,2-1 258,2 1-129,0-1-129,-1-1 129,2 1-129,-2-1 258,-3-6-129,9 10 0,-9-10 0,11 7 129,-11-7-129,11 5 0,-6-5 129,2 0-129,0 0 129,0 0-258,0-2 0,-2-3-1161,4 1-3096,-2-3-258,-3-4-387,0-1-645</inkml:trace>
          <inkml:trace contextRef="#ctx0" brushRef="#br0" timeOffset="3.94616E6">16 686 5547,'0'0'3999,"0"0"0,-1-4-774,1 4-1032,0 0-774,0 0-387,-5 0-387,5 0-129,0 0-258,0 0 0,0 0-258,-8 1-129,8-1-516,0 0-2064,0 0-1161,0 0-387,0 0 0,0 0-645</inkml:trace>
          <inkml:trace contextRef="#ctx0" brushRef="#br0" timeOffset="3.94516E6">0 760 129,'0'0'1419,"0"0"-258,-4-3 129,4 3-387,0 0 129,0 0-129,-4 6-129,4-6 0,-4 8 0,4-8 0,-2 8 0,2-8-258,-5 11 129,1-4 0,1-1 0,-2 1 0,3 0-129,-2 0 0,1 2 129,-2-1-258,3 1 0,-1-2 129,2 3-129,-2-3 0,2 1 0,0-1 129,1 1-258,-1-1 0,1 0 0,0-1 0,0 1 0,-2 0 0,2 0 0,-1 0-129,0 0 129,1-1-129,0-6 0,-2 10 0,2-10 0,0 6 0,0-6 0,7 3 129,-7-3 0,11 0-129,-3 0 0,1-4-129,0 1 129,1-2-129,-1-1 0,1 0 0,0-2 0,-2 1-129,-2-2 129,2-2-129,-3 0 0,1 0 129,-2-2 0,1 0-258,0 0 258,-1 2-129,1 0 129,0 2-129,-1 2 129,3 3-129,-7 4 129,11-3-129,-5 3 129,1 3 129,-1 3-258,1 1 258,-1 2 0,0 1 0,-1 0-129,-2 1 0,1 0 129,-3 0-129,1-1 258,-1 1-129,-1-3-129,0 0 129,0-1 0,-1-2-129,1-5 129,-3 9 0,3-9 0,0 0 0,0 0 0,0 0 0,0 0 0,0 0 0,0 0 0,2-4 0,-2 4-129,8-9 129,-3 2-129,3 1 0,0-3 0,3 1 0,0-1 0,0 1 0,0-1 0,1 1 0,0 1 0,-1 0 0,-1 1-129,-2 2 129,-1 0-129,-1 3 129,0 1 0,-6 0 0,6 5 0,-4 1 129,-1 2 0,-1 2 0,0 1 129,0-2-129,-2 4 0,1-2 129,0-1-129,0 0-129,0-1 129,1-1-129,0-2 0,0 0 129,0-6 0,0 6 0,0-6 0,0 0 0,4-4 0,-1-2 129,0-1-258,0-3 0,1-1 0,0-1-129,1-1 0,0 1 129,1 0-129,2 0 0,0 3 0,0 1 0,1 0 0,-1 2 129,1 1 129,-1 1-129,-1 2 0,-1 0 129,0 1-129,-1 1 0,1 0 0,-6 0 0,11 7 0,-11-7-129,10 10 129,-7-4 0,0 1 0,-2 0 0,-1 1 0,0 0 0,0 0 129,-1 1-129,0 1 129,-1-1 0,1 0-129,0 0 129,1 0 0,0-1-129,0 1 129,3-1-129,-1 1 129,2-1-129,0-1 129,1 0-258,-5-7-516,12 11-3225,-12-11-387,7 0-645,-6-8-129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BE454-C830-4C2A-8655-BB7AA2CD8E04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77884-8D14-4E7C-8D67-C5A578F95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8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7884-8D14-4E7C-8D67-C5A578F9524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26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7884-8D14-4E7C-8D67-C5A578F9524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13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4701A4-5A0D-4B4F-8B59-50B114E98CFF}" type="datetimeFigureOut">
              <a:rPr lang="de-DE" smtClean="0"/>
              <a:t>17.05.2012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3DCF3B-472D-45C0-9AD6-98649710987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8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microsoft.com/office/2007/relationships/hdphoto" Target="../media/hdphoto1.wdp"/><Relationship Id="rId5" Type="http://schemas.openxmlformats.org/officeDocument/2006/relationships/image" Target="../media/image41.jp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jpeg"/><Relationship Id="rId1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8.xml"/><Relationship Id="rId18" Type="http://schemas.openxmlformats.org/officeDocument/2006/relationships/image" Target="../media/image15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12.emf"/><Relationship Id="rId17" Type="http://schemas.openxmlformats.org/officeDocument/2006/relationships/customXml" Target="../ink/ink10.xml"/><Relationship Id="rId2" Type="http://schemas.openxmlformats.org/officeDocument/2006/relationships/image" Target="../media/image3.pn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7.xml"/><Relationship Id="rId24" Type="http://schemas.openxmlformats.org/officeDocument/2006/relationships/image" Target="../media/image18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1.emf"/><Relationship Id="rId19" Type="http://schemas.openxmlformats.org/officeDocument/2006/relationships/customXml" Target="../ink/ink11.xml"/><Relationship Id="rId4" Type="http://schemas.openxmlformats.org/officeDocument/2006/relationships/image" Target="../media/image8.emf"/><Relationship Id="rId9" Type="http://schemas.openxmlformats.org/officeDocument/2006/relationships/customXml" Target="../ink/ink6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4.emf"/><Relationship Id="rId18" Type="http://schemas.openxmlformats.org/officeDocument/2006/relationships/customXml" Target="../ink/ink22.xml"/><Relationship Id="rId3" Type="http://schemas.openxmlformats.org/officeDocument/2006/relationships/image" Target="../media/image19.emf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customXml" Target="../ink/ink19.xml"/><Relationship Id="rId17" Type="http://schemas.openxmlformats.org/officeDocument/2006/relationships/image" Target="../media/image26.emf"/><Relationship Id="rId25" Type="http://schemas.openxmlformats.org/officeDocument/2006/relationships/image" Target="../media/image7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3.emf"/><Relationship Id="rId24" Type="http://schemas.openxmlformats.org/officeDocument/2006/relationships/customXml" Target="../ink/ink25.xml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customXml" Target="../ink/ink18.xml"/><Relationship Id="rId19" Type="http://schemas.openxmlformats.org/officeDocument/2006/relationships/image" Target="../media/image27.emf"/><Relationship Id="rId4" Type="http://schemas.openxmlformats.org/officeDocument/2006/relationships/customXml" Target="../ink/ink15.xml"/><Relationship Id="rId9" Type="http://schemas.openxmlformats.org/officeDocument/2006/relationships/image" Target="../media/image22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49.emf"/><Relationship Id="rId3" Type="http://schemas.openxmlformats.org/officeDocument/2006/relationships/image" Target="../media/image4.png"/><Relationship Id="rId21" Type="http://schemas.openxmlformats.org/officeDocument/2006/relationships/image" Target="../media/image40.emf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47" Type="http://schemas.openxmlformats.org/officeDocument/2006/relationships/image" Target="../media/image53.emf"/><Relationship Id="rId50" Type="http://schemas.openxmlformats.org/officeDocument/2006/relationships/customXml" Target="../ink/ink49.xml"/><Relationship Id="rId7" Type="http://schemas.openxmlformats.org/officeDocument/2006/relationships/image" Target="../media/image30.emf"/><Relationship Id="rId12" Type="http://schemas.openxmlformats.org/officeDocument/2006/relationships/customXml" Target="../ink/ink30.xml"/><Relationship Id="rId17" Type="http://schemas.openxmlformats.org/officeDocument/2006/relationships/image" Target="../media/image38.emf"/><Relationship Id="rId25" Type="http://schemas.openxmlformats.org/officeDocument/2006/relationships/image" Target="../media/image33.emf"/><Relationship Id="rId33" Type="http://schemas.openxmlformats.org/officeDocument/2006/relationships/image" Target="../media/image46.emf"/><Relationship Id="rId38" Type="http://schemas.openxmlformats.org/officeDocument/2006/relationships/customXml" Target="../ink/ink43.xml"/><Relationship Id="rId46" Type="http://schemas.openxmlformats.org/officeDocument/2006/relationships/customXml" Target="../ink/ink47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44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35.emf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36.emf"/><Relationship Id="rId40" Type="http://schemas.openxmlformats.org/officeDocument/2006/relationships/customXml" Target="../ink/ink44.xml"/><Relationship Id="rId45" Type="http://schemas.openxmlformats.org/officeDocument/2006/relationships/image" Target="../media/image52.emf"/><Relationship Id="rId53" Type="http://schemas.openxmlformats.org/officeDocument/2006/relationships/image" Target="../media/image48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49" Type="http://schemas.openxmlformats.org/officeDocument/2006/relationships/image" Target="../media/image54.emf"/><Relationship Id="rId10" Type="http://schemas.openxmlformats.org/officeDocument/2006/relationships/customXml" Target="../ink/ink29.xml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4" Type="http://schemas.openxmlformats.org/officeDocument/2006/relationships/customXml" Target="../ink/ink46.xml"/><Relationship Id="rId52" Type="http://schemas.openxmlformats.org/officeDocument/2006/relationships/customXml" Target="../ink/ink50.xml"/><Relationship Id="rId4" Type="http://schemas.openxmlformats.org/officeDocument/2006/relationships/customXml" Target="../ink/ink26.xml"/><Relationship Id="rId9" Type="http://schemas.openxmlformats.org/officeDocument/2006/relationships/image" Target="../media/image34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3.emf"/><Relationship Id="rId30" Type="http://schemas.openxmlformats.org/officeDocument/2006/relationships/customXml" Target="../ink/ink39.xml"/><Relationship Id="rId35" Type="http://schemas.openxmlformats.org/officeDocument/2006/relationships/image" Target="../media/image47.emf"/><Relationship Id="rId43" Type="http://schemas.openxmlformats.org/officeDocument/2006/relationships/image" Target="../media/image51.emf"/><Relationship Id="rId48" Type="http://schemas.openxmlformats.org/officeDocument/2006/relationships/customXml" Target="../ink/ink48.xml"/><Relationship Id="rId8" Type="http://schemas.openxmlformats.org/officeDocument/2006/relationships/customXml" Target="../ink/ink28.xml"/><Relationship Id="rId51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60.emf"/><Relationship Id="rId18" Type="http://schemas.openxmlformats.org/officeDocument/2006/relationships/customXml" Target="../ink/ink58.xml"/><Relationship Id="rId3" Type="http://schemas.openxmlformats.org/officeDocument/2006/relationships/image" Target="../media/image37.png"/><Relationship Id="rId7" Type="http://schemas.openxmlformats.org/officeDocument/2006/relationships/image" Target="../media/image57.emf"/><Relationship Id="rId12" Type="http://schemas.openxmlformats.org/officeDocument/2006/relationships/customXml" Target="../ink/ink55.xml"/><Relationship Id="rId17" Type="http://schemas.openxmlformats.org/officeDocument/2006/relationships/image" Target="../media/image62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customXml" Target="../ink/ink54.xml"/><Relationship Id="rId19" Type="http://schemas.openxmlformats.org/officeDocument/2006/relationships/image" Target="../media/image63.emf"/><Relationship Id="rId4" Type="http://schemas.openxmlformats.org/officeDocument/2006/relationships/customXml" Target="../ink/ink51.xml"/><Relationship Id="rId9" Type="http://schemas.openxmlformats.org/officeDocument/2006/relationships/image" Target="../media/image58.emf"/><Relationship Id="rId14" Type="http://schemas.openxmlformats.org/officeDocument/2006/relationships/customXml" Target="../ink/ink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Bibeltage Gütersloh 2012</a:t>
            </a:r>
          </a:p>
          <a:p>
            <a:r>
              <a:rPr lang="de-DE" dirty="0" smtClean="0"/>
              <a:t>Einführungsvortrag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 smtClean="0"/>
              <a:t>Christus – Diener, Herr und Lehrer</a:t>
            </a:r>
            <a:br>
              <a:rPr lang="de-DE" sz="4400" dirty="0" smtClean="0"/>
            </a:br>
            <a:r>
              <a:rPr lang="de-DE" sz="4400" dirty="0" smtClean="0"/>
              <a:t>Bibelarbeit zu Johannes 13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4614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802967"/>
              </p:ext>
            </p:extLst>
          </p:nvPr>
        </p:nvGraphicFramePr>
        <p:xfrm>
          <a:off x="457200" y="141998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Joh</a:t>
                      </a:r>
                      <a:r>
                        <a:rPr lang="de-DE" dirty="0" smtClean="0"/>
                        <a:t> 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Joh</a:t>
                      </a:r>
                      <a:r>
                        <a:rPr lang="de-DE" dirty="0" smtClean="0"/>
                        <a:t> 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Joh</a:t>
                      </a:r>
                      <a:r>
                        <a:rPr lang="de-DE" dirty="0" smtClean="0"/>
                        <a:t> 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Joh</a:t>
                      </a:r>
                      <a:r>
                        <a:rPr lang="de-DE" dirty="0" smtClean="0"/>
                        <a:t> 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Joh</a:t>
                      </a:r>
                      <a:r>
                        <a:rPr lang="de-DE" dirty="0" smtClean="0"/>
                        <a:t> 17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Liebe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Glaube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Liebe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Glaube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Liebe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Christus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Vater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Christus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Geist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Vater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Reinheit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Friede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Frucht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Freude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Herrlichkeit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Jünger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Mitbewohner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Freunde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Hörende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„gegeben“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Füße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Herzen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Lippen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Gedanken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ganze Person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letzten Worte an die Jünger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 rot="10800000" flipV="1">
            <a:off x="1907704" y="6240015"/>
            <a:ext cx="6779096" cy="5013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600"/>
              </a:spcAft>
              <a:buNone/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 5 verschiedene Arten von Fürsorge</a:t>
            </a:r>
          </a:p>
          <a:p>
            <a:pPr>
              <a:spcAft>
                <a:spcPts val="600"/>
              </a:spcAft>
            </a:pPr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3645024"/>
            <a:ext cx="158417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Wenn ich dich nicht wasche, hast du kein Teil mit mir.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Ein neues Gebot gebe ich euch, dass ihr einander liebt …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23728" y="3645024"/>
            <a:ext cx="172819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Ich gehe hin, euch eine Stätte zu bereiten …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Meinen Frieden gebe ich euch …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79911" y="3645024"/>
            <a:ext cx="151733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Größere Liebe hat niemand, als dass er sein Leben lässt …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Wer in mir bleibt …, dieser bringt viel Frucht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36096" y="3629923"/>
            <a:ext cx="151216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Der Geist der Wahrheit wird euch in die ganze Wahrheit leiten …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 damit eure Freude völlig sei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92280" y="3645024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Vater, ich will, dass die, die du mir gegeben hast, auch bei mir seien, wo ich bin, damit sie meine Herrlichkeit schauen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1512168" cy="15184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2261225" cy="15184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0686"/>
            <a:ext cx="2360343" cy="15184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94589"/>
            <a:ext cx="1956064" cy="15385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4589"/>
            <a:ext cx="2093763" cy="152852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43" y="2794588"/>
            <a:ext cx="1923207" cy="15385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43147"/>
            <a:ext cx="2088231" cy="156617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74" y="4743147"/>
            <a:ext cx="1174630" cy="1566173"/>
          </a:xfrm>
          <a:prstGeom prst="rect">
            <a:avLst/>
          </a:prstGeom>
        </p:spPr>
      </p:pic>
      <p:pic>
        <p:nvPicPr>
          <p:cNvPr id="15" name="Grafik 14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30" y="4743147"/>
            <a:ext cx="2436862" cy="156617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78" y="4743147"/>
            <a:ext cx="2370873" cy="156617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2053688" cy="154026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94589"/>
            <a:ext cx="2054064" cy="15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Johannes 13 – an Jesu Lebensende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070000" y="2956882"/>
            <a:ext cx="1303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Abl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Nach rechts gekrümmter Pfeil 18"/>
          <p:cNvSpPr/>
          <p:nvPr/>
        </p:nvSpPr>
        <p:spPr>
          <a:xfrm>
            <a:off x="2555775" y="1628800"/>
            <a:ext cx="3672409" cy="4628257"/>
          </a:xfrm>
          <a:prstGeom prst="curvedRightArrow">
            <a:avLst/>
          </a:prstGeom>
          <a:gradFill>
            <a:gsLst>
              <a:gs pos="4000">
                <a:schemeClr val="bg2">
                  <a:lumMod val="75000"/>
                </a:schemeClr>
              </a:gs>
              <a:gs pos="4000">
                <a:schemeClr val="accent1">
                  <a:tint val="66000"/>
                  <a:satMod val="160000"/>
                  <a:lumMod val="8000"/>
                  <a:lumOff val="92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86448" y="1927865"/>
            <a:ext cx="81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Geburt</a:t>
            </a:r>
            <a:endParaRPr lang="de-DE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206084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Kindheit</a:t>
            </a:r>
            <a:endParaRPr lang="de-DE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3848" y="24115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öff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de-D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Dienst</a:t>
            </a:r>
            <a:endParaRPr lang="de-D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11760" y="2956882"/>
            <a:ext cx="108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ehnung</a:t>
            </a:r>
            <a:endParaRPr lang="de-DE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20781" y="4509120"/>
            <a:ext cx="2859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bg2">
                    <a:lumMod val="75000"/>
                  </a:schemeClr>
                </a:solidFill>
              </a:rPr>
              <a:t>Passionswoche</a:t>
            </a:r>
            <a:endParaRPr lang="de-DE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92080" y="501491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</a:rPr>
              <a:t>Tod</a:t>
            </a:r>
            <a:endParaRPr lang="de-DE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51878"/>
              </p:ext>
            </p:extLst>
          </p:nvPr>
        </p:nvGraphicFramePr>
        <p:xfrm>
          <a:off x="457200" y="1524000"/>
          <a:ext cx="829126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50872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Sonntag:</a:t>
                      </a:r>
                    </a:p>
                    <a:p>
                      <a:r>
                        <a:rPr lang="de-DE" b="0" dirty="0" smtClean="0"/>
                        <a:t>Empfang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Montag:</a:t>
                      </a:r>
                    </a:p>
                    <a:p>
                      <a:r>
                        <a:rPr lang="de-DE" b="0" dirty="0" smtClean="0"/>
                        <a:t>Autorität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Dienstag:</a:t>
                      </a:r>
                    </a:p>
                    <a:p>
                      <a:r>
                        <a:rPr lang="de-DE" b="0" dirty="0" smtClean="0"/>
                        <a:t>Konflikte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Mittwoch:</a:t>
                      </a:r>
                    </a:p>
                    <a:p>
                      <a:r>
                        <a:rPr lang="de-DE" b="0" dirty="0" smtClean="0"/>
                        <a:t>Ruhe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Donnerstag:</a:t>
                      </a:r>
                    </a:p>
                    <a:p>
                      <a:r>
                        <a:rPr lang="de-DE" sz="1800" b="0" dirty="0" smtClean="0"/>
                        <a:t>Vorbereitung</a:t>
                      </a:r>
                      <a:endParaRPr lang="de-D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Freitag:</a:t>
                      </a:r>
                    </a:p>
                    <a:p>
                      <a:r>
                        <a:rPr lang="de-DE" b="0" dirty="0" smtClean="0"/>
                        <a:t>Leiden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Einzug in  Jerusalem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Feigenbaum verflucht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Feigenbaum</a:t>
                      </a:r>
                      <a:r>
                        <a:rPr lang="de-DE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verdorrt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Passahmahl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Verrat,</a:t>
                      </a:r>
                      <a:r>
                        <a:rPr lang="de-DE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Verhaftung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2. Tempel-reinigung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Herausford.</a:t>
                      </a:r>
                      <a:r>
                        <a:rPr lang="de-DE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durch Feinde</a:t>
                      </a:r>
                      <a:endParaRPr lang="de-DE" sz="16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Fußwaschung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Verhöre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Gleichnisse und Reden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Einsetzung Mahl d. Herrn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Verurteilung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Salbung, Witwe,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Griechen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Letzte Worte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Kreuzigung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Vorbereitung Verrat Judas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Gethsemane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Begräbnis</a:t>
                      </a:r>
                      <a:endParaRPr lang="de-DE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Passions-Woche</a:t>
            </a:r>
            <a:endParaRPr lang="de-DE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 rot="10800000" flipV="1">
            <a:off x="1979712" y="6096000"/>
            <a:ext cx="6707088" cy="501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 6 ganz unterschiedliche Tage vor dem Tod</a:t>
            </a:r>
          </a:p>
          <a:p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/>
              <p14:cNvContentPartPr/>
              <p14:nvPr/>
            </p14:nvContentPartPr>
            <p14:xfrm>
              <a:off x="5916560" y="1445238"/>
              <a:ext cx="1535760" cy="8118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7562" y="1426886"/>
                <a:ext cx="1547277" cy="848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/>
              <p14:cNvContentPartPr/>
              <p14:nvPr/>
            </p14:nvContentPartPr>
            <p14:xfrm>
              <a:off x="5938836" y="2912538"/>
              <a:ext cx="1391040" cy="3060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7316" y="2868258"/>
                <a:ext cx="1429200" cy="1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24128" y="5157192"/>
            <a:ext cx="1440160" cy="1296144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lumMod val="36000"/>
                </a:schemeClr>
              </a:gs>
              <a:gs pos="100000">
                <a:schemeClr val="accent1">
                  <a:tint val="23500"/>
                  <a:satMod val="160000"/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„Seinen“ im Fokus</a:t>
            </a:r>
            <a:endParaRPr lang="de-DE" dirty="0"/>
          </a:p>
        </p:txBody>
      </p:sp>
      <p:sp>
        <p:nvSpPr>
          <p:cNvPr id="4" name="Trapezoid 3"/>
          <p:cNvSpPr/>
          <p:nvPr/>
        </p:nvSpPr>
        <p:spPr>
          <a:xfrm rot="6867418">
            <a:off x="1020077" y="2081570"/>
            <a:ext cx="4748126" cy="4858322"/>
          </a:xfrm>
          <a:prstGeom prst="trapezoid">
            <a:avLst>
              <a:gd name="adj" fmla="val 36663"/>
            </a:avLst>
          </a:prstGeom>
          <a:gradFill>
            <a:gsLst>
              <a:gs pos="0">
                <a:schemeClr val="accent1">
                  <a:tint val="66000"/>
                  <a:satMod val="160000"/>
                  <a:lumMod val="36000"/>
                </a:schemeClr>
              </a:gs>
              <a:gs pos="100000">
                <a:schemeClr val="accent1">
                  <a:tint val="23500"/>
                  <a:satMod val="160000"/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067944" y="42838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Pharisäer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52919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Volksmengen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059832" y="46438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Schriftgelehrte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796136" y="55799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12/11 Jünger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691680" y="32036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Nikodemus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03648" y="4149080"/>
            <a:ext cx="265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Maria, Martha, Lazarus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492152" y="3635732"/>
            <a:ext cx="215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Frau am Brunnen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755576" y="48598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Blinder, Gelähmter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547664" y="27716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Johannes der Täufer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0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88" y="1524000"/>
            <a:ext cx="4059823" cy="4572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„Seinen“ im Fokus – </a:t>
            </a:r>
            <a:r>
              <a:rPr lang="de-DE" dirty="0" err="1" smtClean="0"/>
              <a:t>Joh</a:t>
            </a:r>
            <a:r>
              <a:rPr lang="de-DE" dirty="0" smtClean="0"/>
              <a:t> 13,1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/>
              <p14:cNvContentPartPr/>
              <p14:nvPr/>
            </p14:nvContentPartPr>
            <p14:xfrm>
              <a:off x="4987599" y="3327714"/>
              <a:ext cx="288360" cy="1980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5719" y="3285234"/>
                <a:ext cx="31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2975919" y="3478194"/>
              <a:ext cx="2280240" cy="3312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3679" y="3429594"/>
                <a:ext cx="2323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2977359" y="3631554"/>
              <a:ext cx="2294280" cy="259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5119" y="3580794"/>
                <a:ext cx="2331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/>
              <p14:cNvContentPartPr/>
              <p14:nvPr/>
            </p14:nvContentPartPr>
            <p14:xfrm>
              <a:off x="2989599" y="3783474"/>
              <a:ext cx="2254680" cy="208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6999" y="3717594"/>
                <a:ext cx="2304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/>
              <p14:cNvContentPartPr/>
              <p14:nvPr/>
            </p14:nvContentPartPr>
            <p14:xfrm>
              <a:off x="2971239" y="3930714"/>
              <a:ext cx="1599840" cy="255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8999" y="3857994"/>
                <a:ext cx="16423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/>
              <p14:cNvContentPartPr/>
              <p14:nvPr/>
            </p14:nvContentPartPr>
            <p14:xfrm>
              <a:off x="2760639" y="5730329"/>
              <a:ext cx="681120" cy="2073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49119" y="5719529"/>
                <a:ext cx="703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Freihand 17"/>
              <p14:cNvContentPartPr/>
              <p14:nvPr/>
            </p14:nvContentPartPr>
            <p14:xfrm>
              <a:off x="5051679" y="5474009"/>
              <a:ext cx="1503720" cy="366122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1239" y="5464289"/>
                <a:ext cx="1523880" cy="386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Freihand 29"/>
              <p14:cNvContentPartPr/>
              <p14:nvPr/>
            </p14:nvContentPartPr>
            <p14:xfrm>
              <a:off x="8121039" y="6574529"/>
              <a:ext cx="360" cy="3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18879" y="6572369"/>
                <a:ext cx="468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Freihand 35"/>
              <p14:cNvContentPartPr/>
              <p14:nvPr/>
            </p14:nvContentPartPr>
            <p14:xfrm>
              <a:off x="5343858" y="3344984"/>
              <a:ext cx="1963440" cy="1414425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3778" y="3334904"/>
                <a:ext cx="1975680" cy="1437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Freihand 54"/>
              <p14:cNvContentPartPr/>
              <p14:nvPr/>
            </p14:nvContentPartPr>
            <p14:xfrm>
              <a:off x="2571279" y="5090969"/>
              <a:ext cx="3986640" cy="39960"/>
            </p14:xfrm>
          </p:contentPart>
        </mc:Choice>
        <mc:Fallback xmlns="">
          <p:pic>
            <p:nvPicPr>
              <p:cNvPr id="55" name="Freihand 5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64079" y="5078981"/>
                <a:ext cx="4003920" cy="63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" name="Freihand 97"/>
              <p14:cNvContentPartPr/>
              <p14:nvPr/>
            </p14:nvContentPartPr>
            <p14:xfrm>
              <a:off x="5805066" y="5708011"/>
              <a:ext cx="588600" cy="15336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02546" y="5700811"/>
                <a:ext cx="60084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4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26967"/>
              </p:ext>
            </p:extLst>
          </p:nvPr>
        </p:nvGraphicFramePr>
        <p:xfrm>
          <a:off x="457200" y="1524000"/>
          <a:ext cx="82296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Matthäus</a:t>
                      </a:r>
                      <a:endParaRPr lang="de-DE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Markus</a:t>
                      </a:r>
                      <a:endParaRPr lang="de-DE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Lukas</a:t>
                      </a:r>
                      <a:endParaRPr lang="de-DE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Johannes</a:t>
                      </a:r>
                      <a:endParaRPr lang="de-DE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Vorbereitung Passahfest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Streit der Jünger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Passahmahl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Fußwaschung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13,1-20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Judas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26,21-25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14,18-21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22,21-23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13,21-30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Petrus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26,31-35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14,27-31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22,31-38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13,36-38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Einsetzung</a:t>
                      </a:r>
                      <a:r>
                        <a:rPr lang="de-D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Mahl d. Herrn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26,26-29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14,22-25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22,19-20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Letzte Worte</a:t>
                      </a:r>
                      <a:r>
                        <a:rPr lang="de-D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Jesu an Jünger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14-17</a:t>
                      </a:r>
                      <a:endParaRPr lang="de-D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letzte Donnerstag</a:t>
            </a:r>
            <a:endParaRPr lang="de-DE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 rot="10800000" flipV="1">
            <a:off x="1979712" y="6096000"/>
            <a:ext cx="6707088" cy="501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 aus 4 verschiedenen Blickwinkeln</a:t>
            </a:r>
          </a:p>
          <a:p>
            <a:endParaRPr lang="de-DE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Freihand 12"/>
              <p14:cNvContentPartPr/>
              <p14:nvPr/>
            </p14:nvContentPartPr>
            <p14:xfrm>
              <a:off x="2101680" y="5462460"/>
              <a:ext cx="312480" cy="4752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7320" y="5331060"/>
                <a:ext cx="3974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Freihand 13"/>
              <p14:cNvContentPartPr/>
              <p14:nvPr/>
            </p14:nvContentPartPr>
            <p14:xfrm>
              <a:off x="3715200" y="5430060"/>
              <a:ext cx="276840" cy="5004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1280" y="5305140"/>
                <a:ext cx="379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/>
              <p14:cNvContentPartPr/>
              <p14:nvPr/>
            </p14:nvContentPartPr>
            <p14:xfrm>
              <a:off x="5407560" y="5436540"/>
              <a:ext cx="292680" cy="5580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60" y="5302260"/>
                <a:ext cx="3751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/>
              <p14:cNvContentPartPr/>
              <p14:nvPr/>
            </p14:nvContentPartPr>
            <p14:xfrm>
              <a:off x="2143800" y="3708180"/>
              <a:ext cx="225720" cy="4248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1840" y="3594780"/>
                <a:ext cx="2887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Freihand 16"/>
              <p14:cNvContentPartPr/>
              <p14:nvPr/>
            </p14:nvContentPartPr>
            <p14:xfrm>
              <a:off x="3767040" y="3716820"/>
              <a:ext cx="264960" cy="3600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50120" y="3612780"/>
                <a:ext cx="312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Freihand 17"/>
              <p14:cNvContentPartPr/>
              <p14:nvPr/>
            </p14:nvContentPartPr>
            <p14:xfrm>
              <a:off x="5414760" y="3722580"/>
              <a:ext cx="240480" cy="6444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0000" y="3595500"/>
                <a:ext cx="286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Freihand 22"/>
              <p14:cNvContentPartPr/>
              <p14:nvPr/>
            </p14:nvContentPartPr>
            <p14:xfrm>
              <a:off x="539280" y="3740220"/>
              <a:ext cx="1285560" cy="270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800" y="3706380"/>
                <a:ext cx="1307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Freihand 23"/>
              <p14:cNvContentPartPr/>
              <p14:nvPr/>
            </p14:nvContentPartPr>
            <p14:xfrm>
              <a:off x="606960" y="5419260"/>
              <a:ext cx="1071000" cy="7272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1840" y="5377860"/>
                <a:ext cx="1109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Freihand 24"/>
              <p14:cNvContentPartPr/>
              <p14:nvPr/>
            </p14:nvContentPartPr>
            <p14:xfrm>
              <a:off x="653760" y="5699340"/>
              <a:ext cx="1269360" cy="8244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4040" y="5659380"/>
                <a:ext cx="1304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Freihand 26"/>
              <p14:cNvContentPartPr/>
              <p14:nvPr/>
            </p14:nvContentPartPr>
            <p14:xfrm>
              <a:off x="6920196" y="1458260"/>
              <a:ext cx="1339200" cy="49896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11196" y="1439900"/>
                <a:ext cx="135288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Freihand 31"/>
              <p14:cNvContentPartPr/>
              <p14:nvPr/>
            </p14:nvContentPartPr>
            <p14:xfrm>
              <a:off x="7002636" y="5163380"/>
              <a:ext cx="795600" cy="61524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92196" y="5142860"/>
                <a:ext cx="81792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Freihand 35"/>
              <p14:cNvContentPartPr/>
              <p14:nvPr/>
            </p14:nvContentPartPr>
            <p14:xfrm>
              <a:off x="6843648" y="3539060"/>
              <a:ext cx="1400760" cy="127008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3208" y="3518534"/>
                <a:ext cx="1423440" cy="1313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 Johannes …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89413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/>
          <p:cNvSpPr/>
          <p:nvPr/>
        </p:nvSpPr>
        <p:spPr>
          <a:xfrm rot="19692834">
            <a:off x="6179451" y="638673"/>
            <a:ext cx="24448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Diese [Zeichen] sind geschrieben, damit ihr glaubt, dass Jesus der Christus ist, der Sohn Gottes, und damit ihr glaubend Leben habt in seinem Namen.</a:t>
            </a:r>
          </a:p>
          <a:p>
            <a:pPr algn="ctr"/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Joh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20,31</a:t>
            </a:r>
            <a:endParaRPr lang="de-DE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5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/>
              <p14:cNvContentPartPr/>
              <p14:nvPr/>
            </p14:nvContentPartPr>
            <p14:xfrm>
              <a:off x="1992240" y="4547085"/>
              <a:ext cx="414360" cy="15048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360" y="4534845"/>
                <a:ext cx="438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6719312" y="653824"/>
              <a:ext cx="300960" cy="1108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8165" y="642664"/>
                <a:ext cx="323613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/>
              <p14:cNvContentPartPr/>
              <p14:nvPr/>
            </p14:nvContentPartPr>
            <p14:xfrm>
              <a:off x="7943040" y="639900"/>
              <a:ext cx="351000" cy="1677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2240" y="629820"/>
                <a:ext cx="3736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Freihand 11"/>
              <p14:cNvContentPartPr/>
              <p14:nvPr/>
            </p14:nvContentPartPr>
            <p14:xfrm>
              <a:off x="7732440" y="753300"/>
              <a:ext cx="402480" cy="1497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2360" y="743580"/>
                <a:ext cx="424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Freihand 13"/>
              <p14:cNvContentPartPr/>
              <p14:nvPr/>
            </p14:nvContentPartPr>
            <p14:xfrm>
              <a:off x="7884368" y="980728"/>
              <a:ext cx="295200" cy="14328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74648" y="971008"/>
                <a:ext cx="309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/>
              <p14:cNvContentPartPr/>
              <p14:nvPr/>
            </p14:nvContentPartPr>
            <p14:xfrm>
              <a:off x="5340960" y="2125620"/>
              <a:ext cx="304920" cy="15948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9440" y="2114100"/>
                <a:ext cx="326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Freihand 17"/>
              <p14:cNvContentPartPr/>
              <p14:nvPr/>
            </p14:nvContentPartPr>
            <p14:xfrm>
              <a:off x="3069000" y="4777380"/>
              <a:ext cx="946440" cy="3672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1440" y="4764780"/>
                <a:ext cx="966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Freihand 19"/>
              <p14:cNvContentPartPr/>
              <p14:nvPr/>
            </p14:nvContentPartPr>
            <p14:xfrm>
              <a:off x="6735600" y="2253420"/>
              <a:ext cx="934200" cy="2124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28400" y="2243340"/>
                <a:ext cx="95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/>
              <p14:cNvContentPartPr/>
              <p14:nvPr/>
            </p14:nvContentPartPr>
            <p14:xfrm>
              <a:off x="5280120" y="1682460"/>
              <a:ext cx="915840" cy="4788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73280" y="1671300"/>
                <a:ext cx="933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Freihand 23"/>
              <p14:cNvContentPartPr/>
              <p14:nvPr/>
            </p14:nvContentPartPr>
            <p14:xfrm>
              <a:off x="5545080" y="902340"/>
              <a:ext cx="907200" cy="1944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42560" y="892260"/>
                <a:ext cx="919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Freihand 25"/>
              <p14:cNvContentPartPr/>
              <p14:nvPr/>
            </p14:nvContentPartPr>
            <p14:xfrm>
              <a:off x="6269040" y="617832"/>
              <a:ext cx="344160" cy="21888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61120" y="613879"/>
                <a:ext cx="356400" cy="23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Freihand 28"/>
              <p14:cNvContentPartPr/>
              <p14:nvPr/>
            </p14:nvContentPartPr>
            <p14:xfrm>
              <a:off x="1981080" y="4302180"/>
              <a:ext cx="318960" cy="18612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70640" y="4292460"/>
                <a:ext cx="3412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Freihand 29"/>
              <p14:cNvContentPartPr/>
              <p14:nvPr/>
            </p14:nvContentPartPr>
            <p14:xfrm>
              <a:off x="1424880" y="4503780"/>
              <a:ext cx="342000" cy="2343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4800" y="4494060"/>
                <a:ext cx="356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Freihand 49"/>
              <p14:cNvContentPartPr/>
              <p14:nvPr/>
            </p14:nvContentPartPr>
            <p14:xfrm>
              <a:off x="26640" y="4352220"/>
              <a:ext cx="1136160" cy="1046880"/>
            </p14:xfrm>
          </p:contentPart>
        </mc:Choice>
        <mc:Fallback xmlns="">
          <p:pic>
            <p:nvPicPr>
              <p:cNvPr id="50" name="Freihand 4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116" y="4342860"/>
                <a:ext cx="1159928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Freihand 65"/>
              <p14:cNvContentPartPr/>
              <p14:nvPr/>
            </p14:nvContentPartPr>
            <p14:xfrm>
              <a:off x="827640" y="4652550"/>
              <a:ext cx="351360" cy="175695"/>
            </p14:xfrm>
          </p:contentPart>
        </mc:Choice>
        <mc:Fallback xmlns="">
          <p:pic>
            <p:nvPicPr>
              <p:cNvPr id="66" name="Freihand 6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6480" y="4641029"/>
                <a:ext cx="374400" cy="198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6" name="Freihand 75"/>
              <p14:cNvContentPartPr/>
              <p14:nvPr/>
            </p14:nvContentPartPr>
            <p14:xfrm>
              <a:off x="2636280" y="5632020"/>
              <a:ext cx="941040" cy="164160"/>
            </p14:xfrm>
          </p:contentPart>
        </mc:Choice>
        <mc:Fallback xmlns="">
          <p:pic>
            <p:nvPicPr>
              <p:cNvPr id="76" name="Freihand 7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25480" y="5621940"/>
                <a:ext cx="955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9" name="Freihand 88"/>
              <p14:cNvContentPartPr/>
              <p14:nvPr/>
            </p14:nvContentPartPr>
            <p14:xfrm>
              <a:off x="5072701" y="5697220"/>
              <a:ext cx="1575092" cy="197920"/>
            </p14:xfrm>
          </p:contentPart>
        </mc:Choice>
        <mc:Fallback>
          <p:pic>
            <p:nvPicPr>
              <p:cNvPr id="89" name="Freihand 8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66581" y="5693981"/>
                <a:ext cx="1592373" cy="210875"/>
              </a:xfrm>
              <a:prstGeom prst="rect">
                <a:avLst/>
              </a:prstGeom>
            </p:spPr>
          </p:pic>
        </mc:Fallback>
      </mc:AlternateContent>
      <p:sp>
        <p:nvSpPr>
          <p:cNvPr id="96" name="Textfeld 95"/>
          <p:cNvSpPr txBox="1"/>
          <p:nvPr/>
        </p:nvSpPr>
        <p:spPr>
          <a:xfrm>
            <a:off x="107504" y="0"/>
            <a:ext cx="38164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Typisch Johannes – in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Joh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13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8" name="Freihand 97"/>
              <p14:cNvContentPartPr/>
              <p14:nvPr/>
            </p14:nvContentPartPr>
            <p14:xfrm>
              <a:off x="5473172" y="4820109"/>
              <a:ext cx="526680" cy="1692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65972" y="4803189"/>
                <a:ext cx="542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9" name="Freihand 98"/>
              <p14:cNvContentPartPr/>
              <p14:nvPr/>
            </p14:nvContentPartPr>
            <p14:xfrm>
              <a:off x="4957652" y="4946829"/>
              <a:ext cx="471600" cy="9720"/>
            </p14:xfrm>
          </p:contentPart>
        </mc:Choice>
        <mc:Fallback xmlns="">
          <p:pic>
            <p:nvPicPr>
              <p:cNvPr id="99" name="Freihand 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50452" y="4929549"/>
                <a:ext cx="487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Freihand 99"/>
              <p14:cNvContentPartPr/>
              <p14:nvPr/>
            </p14:nvContentPartPr>
            <p14:xfrm>
              <a:off x="4957652" y="5050149"/>
              <a:ext cx="402840" cy="37800"/>
            </p14:xfrm>
          </p:contentPart>
        </mc:Choice>
        <mc:Fallback xmlns="">
          <p:pic>
            <p:nvPicPr>
              <p:cNvPr id="100" name="Freihand 9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49012" y="5031789"/>
                <a:ext cx="421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1" name="Freihand 100"/>
              <p14:cNvContentPartPr/>
              <p14:nvPr/>
            </p14:nvContentPartPr>
            <p14:xfrm>
              <a:off x="4974932" y="5163909"/>
              <a:ext cx="546840" cy="3204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67012" y="5145549"/>
                <a:ext cx="564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" name="Freihand 101"/>
              <p14:cNvContentPartPr/>
              <p14:nvPr/>
            </p14:nvContentPartPr>
            <p14:xfrm>
              <a:off x="6500612" y="4946469"/>
              <a:ext cx="149760" cy="5040"/>
            </p14:xfrm>
          </p:contentPart>
        </mc:Choice>
        <mc:Fallback xmlns="">
          <p:pic>
            <p:nvPicPr>
              <p:cNvPr id="102" name="Freihand 10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92692" y="4927029"/>
                <a:ext cx="167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" name="Freihand 102"/>
              <p14:cNvContentPartPr/>
              <p14:nvPr/>
            </p14:nvContentPartPr>
            <p14:xfrm>
              <a:off x="6068612" y="5265789"/>
              <a:ext cx="547200" cy="26640"/>
            </p14:xfrm>
          </p:contentPart>
        </mc:Choice>
        <mc:Fallback xmlns="">
          <p:pic>
            <p:nvPicPr>
              <p:cNvPr id="103" name="Freihand 10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0332" y="5245989"/>
                <a:ext cx="565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Freihand 26"/>
              <p14:cNvContentPartPr/>
              <p14:nvPr/>
            </p14:nvContentPartPr>
            <p14:xfrm>
              <a:off x="5493420" y="110366"/>
              <a:ext cx="169292" cy="16336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81534" y="99931"/>
                <a:ext cx="190544" cy="1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Freihand 5"/>
              <p14:cNvContentPartPr/>
              <p14:nvPr/>
            </p14:nvContentPartPr>
            <p14:xfrm>
              <a:off x="5600340" y="90926"/>
              <a:ext cx="729812" cy="1993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90620" y="75807"/>
                <a:ext cx="2685693" cy="227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9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13-17 „in a </a:t>
            </a:r>
            <a:r>
              <a:rPr lang="de-DE" dirty="0" err="1" smtClean="0"/>
              <a:t>nutshell</a:t>
            </a:r>
            <a:r>
              <a:rPr lang="de-DE" dirty="0" smtClean="0"/>
              <a:t>“ in </a:t>
            </a:r>
            <a:r>
              <a:rPr lang="de-DE" dirty="0" err="1" smtClean="0"/>
              <a:t>Joh</a:t>
            </a:r>
            <a:r>
              <a:rPr lang="de-DE" dirty="0" smtClean="0"/>
              <a:t> 13,1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4" y="1719263"/>
            <a:ext cx="61341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5849640" y="3403260"/>
              <a:ext cx="354240" cy="280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440" y="3290220"/>
                <a:ext cx="4600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/>
              <p14:cNvContentPartPr/>
              <p14:nvPr/>
            </p14:nvContentPartPr>
            <p14:xfrm>
              <a:off x="3917520" y="3381300"/>
              <a:ext cx="1791000" cy="421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2680" y="3246660"/>
                <a:ext cx="1883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/>
              <p14:cNvContentPartPr/>
              <p14:nvPr/>
            </p14:nvContentPartPr>
            <p14:xfrm>
              <a:off x="2899440" y="4040100"/>
              <a:ext cx="1426680" cy="334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9640" y="3939660"/>
                <a:ext cx="14875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1" name="Freihand 1050"/>
              <p14:cNvContentPartPr/>
              <p14:nvPr/>
            </p14:nvContentPartPr>
            <p14:xfrm>
              <a:off x="6712920" y="1787580"/>
              <a:ext cx="2270520" cy="4507920"/>
            </p14:xfrm>
          </p:contentPart>
        </mc:Choice>
        <mc:Fallback xmlns="">
          <p:pic>
            <p:nvPicPr>
              <p:cNvPr id="1051" name="Freihand 10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1040" y="1779660"/>
                <a:ext cx="2284560" cy="45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7" name="Freihand 1076"/>
              <p14:cNvContentPartPr/>
              <p14:nvPr/>
            </p14:nvContentPartPr>
            <p14:xfrm>
              <a:off x="2085120" y="4352190"/>
              <a:ext cx="1504800" cy="70560"/>
            </p14:xfrm>
          </p:contentPart>
        </mc:Choice>
        <mc:Fallback xmlns="">
          <p:pic>
            <p:nvPicPr>
              <p:cNvPr id="1077" name="Freihand 10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7880" y="4240230"/>
                <a:ext cx="16167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87" name="Freihand 1086"/>
              <p14:cNvContentPartPr/>
              <p14:nvPr/>
            </p14:nvContentPartPr>
            <p14:xfrm>
              <a:off x="9330480" y="5388660"/>
              <a:ext cx="360" cy="330"/>
            </p14:xfrm>
          </p:contentPart>
        </mc:Choice>
        <mc:Fallback xmlns="">
          <p:pic>
            <p:nvPicPr>
              <p:cNvPr id="1087" name="Freihand 10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28320" y="5386680"/>
                <a:ext cx="4680" cy="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8" name="Freihand 1087"/>
              <p14:cNvContentPartPr/>
              <p14:nvPr/>
            </p14:nvContentPartPr>
            <p14:xfrm>
              <a:off x="9406800" y="5877540"/>
              <a:ext cx="360" cy="330"/>
            </p14:xfrm>
          </p:contentPart>
        </mc:Choice>
        <mc:Fallback xmlns="">
          <p:pic>
            <p:nvPicPr>
              <p:cNvPr id="1088" name="Freihand 108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04640" y="5875560"/>
                <a:ext cx="4680" cy="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03" name="Freihand 1102"/>
              <p14:cNvContentPartPr/>
              <p14:nvPr/>
            </p14:nvContentPartPr>
            <p14:xfrm>
              <a:off x="1274668" y="3719666"/>
              <a:ext cx="1320840" cy="42120"/>
            </p14:xfrm>
          </p:contentPart>
        </mc:Choice>
        <mc:Fallback xmlns="">
          <p:pic>
            <p:nvPicPr>
              <p:cNvPr id="1103" name="Freihand 11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30388" y="3586106"/>
                <a:ext cx="143244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1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408</Words>
  <Application>Microsoft Office PowerPoint</Application>
  <PresentationFormat>Bildschirmpräsentation (4:3)</PresentationFormat>
  <Paragraphs>150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Papier</vt:lpstr>
      <vt:lpstr>Christus – Diener, Herr und Lehrer Bibelarbeit zu Johannes 13</vt:lpstr>
      <vt:lpstr>Johannes 13 – an Jesu Lebensende</vt:lpstr>
      <vt:lpstr>Die Passions-Woche</vt:lpstr>
      <vt:lpstr>Die „Seinen“ im Fokus</vt:lpstr>
      <vt:lpstr>Die „Seinen“ im Fokus – Joh 13,1</vt:lpstr>
      <vt:lpstr>Der letzte Donnerstag</vt:lpstr>
      <vt:lpstr>Typisch Johannes …</vt:lpstr>
      <vt:lpstr>PowerPoint-Präsentation</vt:lpstr>
      <vt:lpstr>Kap. 13-17 „in a nutshell“ in Joh 13,1</vt:lpstr>
      <vt:lpstr>Die letzten Worte an die Jünger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Thorsten Attendorn</dc:creator>
  <cp:lastModifiedBy>Thorsten Attendorn</cp:lastModifiedBy>
  <cp:revision>38</cp:revision>
  <dcterms:created xsi:type="dcterms:W3CDTF">2012-02-23T13:06:43Z</dcterms:created>
  <dcterms:modified xsi:type="dcterms:W3CDTF">2012-05-17T12:24:29Z</dcterms:modified>
</cp:coreProperties>
</file>